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4ccf55ab8d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8cd557b63042db"/>
  </p:sldMasterIdLst>
  <p:sldIdLst>
    <p:sldId xmlns:r="http://schemas.openxmlformats.org/officeDocument/2006/relationships" id="256" r:id="Re5e417f520ac4a1d"/>
    <p:sldId xmlns:r="http://schemas.openxmlformats.org/officeDocument/2006/relationships" id="257" r:id="R498b1adde7f54826"/>
    <p:sldId xmlns:r="http://schemas.openxmlformats.org/officeDocument/2006/relationships" id="258" r:id="R48041c4380bd4843"/>
    <p:sldId xmlns:r="http://schemas.openxmlformats.org/officeDocument/2006/relationships" id="259" r:id="R5180c288252a43f4"/>
    <p:sldId xmlns:r="http://schemas.openxmlformats.org/officeDocument/2006/relationships" id="260" r:id="R33106718b360452c"/>
    <p:sldId xmlns:r="http://schemas.openxmlformats.org/officeDocument/2006/relationships" id="261" r:id="R30360308b9554f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cd557b63042db" /><Relationship Type="http://schemas.openxmlformats.org/officeDocument/2006/relationships/slide" Target="/ppt/slides/slide1.xml" Id="Re5e417f520ac4a1d" /><Relationship Type="http://schemas.openxmlformats.org/officeDocument/2006/relationships/slide" Target="/ppt/slides/slide2.xml" Id="R498b1adde7f54826" /><Relationship Type="http://schemas.openxmlformats.org/officeDocument/2006/relationships/slide" Target="/ppt/slides/slide3.xml" Id="R48041c4380bd4843" /><Relationship Type="http://schemas.openxmlformats.org/officeDocument/2006/relationships/slide" Target="/ppt/slides/slide4.xml" Id="R5180c288252a43f4" /><Relationship Type="http://schemas.openxmlformats.org/officeDocument/2006/relationships/slide" Target="/ppt/slides/slide5.xml" Id="R33106718b360452c" /><Relationship Type="http://schemas.openxmlformats.org/officeDocument/2006/relationships/slide" Target="/ppt/slides/slide6.xml" Id="R30360308b9554f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42f677e95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dbcdf20b24582" /><Relationship Type="http://schemas.openxmlformats.org/officeDocument/2006/relationships/theme" Target="/ppt/slideMasters/theme/theme1.xml" Id="Rb63aa59b5f85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dbcdf20b245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8d7d8cb8e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ced7f750f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615bdd03a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20f03a1d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442eec2f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b331a5ad7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