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60c978e0e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52f513652420c"/>
  </p:sldMasterIdLst>
  <p:sldIdLst>
    <p:sldId xmlns:r="http://schemas.openxmlformats.org/officeDocument/2006/relationships" id="256" r:id="R63474de00cdd4c28"/>
    <p:sldId xmlns:r="http://schemas.openxmlformats.org/officeDocument/2006/relationships" id="257" r:id="R4edcd89f5b184c45"/>
    <p:sldId xmlns:r="http://schemas.openxmlformats.org/officeDocument/2006/relationships" id="258" r:id="Refc2c421a70748c1"/>
    <p:sldId xmlns:r="http://schemas.openxmlformats.org/officeDocument/2006/relationships" id="259" r:id="R6accd0166c7943b3"/>
    <p:sldId xmlns:r="http://schemas.openxmlformats.org/officeDocument/2006/relationships" id="260" r:id="R4f4ec7df4d864385"/>
    <p:sldId xmlns:r="http://schemas.openxmlformats.org/officeDocument/2006/relationships" id="261" r:id="Rc5d53a23c1d7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52f513652420c" /><Relationship Type="http://schemas.openxmlformats.org/officeDocument/2006/relationships/slide" Target="/ppt/slides/slide1.xml" Id="R63474de00cdd4c28" /><Relationship Type="http://schemas.openxmlformats.org/officeDocument/2006/relationships/slide" Target="/ppt/slides/slide2.xml" Id="R4edcd89f5b184c45" /><Relationship Type="http://schemas.openxmlformats.org/officeDocument/2006/relationships/slide" Target="/ppt/slides/slide3.xml" Id="Refc2c421a70748c1" /><Relationship Type="http://schemas.openxmlformats.org/officeDocument/2006/relationships/slide" Target="/ppt/slides/slide4.xml" Id="R6accd0166c7943b3" /><Relationship Type="http://schemas.openxmlformats.org/officeDocument/2006/relationships/slide" Target="/ppt/slides/slide5.xml" Id="R4f4ec7df4d864385" /><Relationship Type="http://schemas.openxmlformats.org/officeDocument/2006/relationships/slide" Target="/ppt/slides/slide6.xml" Id="Rc5d53a23c1d7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78daddbf5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b0ae7a2ef4e9b" /><Relationship Type="http://schemas.openxmlformats.org/officeDocument/2006/relationships/theme" Target="/ppt/slideMasters/theme/theme1.xml" Id="R43308ef7f3ec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b0ae7a2ef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3eaf20dbc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a72d89c3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d3834589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a70bdabc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f02babf4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d732c811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