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ad05f2f9af44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f76cfd478e4e5d"/>
  </p:sldMasterIdLst>
  <p:sldIdLst>
    <p:sldId xmlns:r="http://schemas.openxmlformats.org/officeDocument/2006/relationships" id="256" r:id="Raa4bfbd048c74433"/>
    <p:sldId xmlns:r="http://schemas.openxmlformats.org/officeDocument/2006/relationships" id="257" r:id="R3e31da1bdb2d453c"/>
    <p:sldId xmlns:r="http://schemas.openxmlformats.org/officeDocument/2006/relationships" id="258" r:id="R04ad1c9f68eb43e2"/>
    <p:sldId xmlns:r="http://schemas.openxmlformats.org/officeDocument/2006/relationships" id="259" r:id="R56f4df56c953494e"/>
    <p:sldId xmlns:r="http://schemas.openxmlformats.org/officeDocument/2006/relationships" id="260" r:id="Rd0b2fbc17dd347e7"/>
    <p:sldId xmlns:r="http://schemas.openxmlformats.org/officeDocument/2006/relationships" id="261" r:id="R2ae89b599e824d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f76cfd478e4e5d" /><Relationship Type="http://schemas.openxmlformats.org/officeDocument/2006/relationships/slide" Target="/ppt/slides/slide1.xml" Id="Raa4bfbd048c74433" /><Relationship Type="http://schemas.openxmlformats.org/officeDocument/2006/relationships/slide" Target="/ppt/slides/slide2.xml" Id="R3e31da1bdb2d453c" /><Relationship Type="http://schemas.openxmlformats.org/officeDocument/2006/relationships/slide" Target="/ppt/slides/slide3.xml" Id="R04ad1c9f68eb43e2" /><Relationship Type="http://schemas.openxmlformats.org/officeDocument/2006/relationships/slide" Target="/ppt/slides/slide4.xml" Id="R56f4df56c953494e" /><Relationship Type="http://schemas.openxmlformats.org/officeDocument/2006/relationships/slide" Target="/ppt/slides/slide5.xml" Id="Rd0b2fbc17dd347e7" /><Relationship Type="http://schemas.openxmlformats.org/officeDocument/2006/relationships/slide" Target="/ppt/slides/slide6.xml" Id="R2ae89b599e824d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c2aa658abd4b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9fd96e6a24645" /><Relationship Type="http://schemas.openxmlformats.org/officeDocument/2006/relationships/theme" Target="/ppt/slideMasters/theme/theme1.xml" Id="R6ea3261bd86443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59fd96e6a246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0d993665a347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3a245ee5042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f8ae42b5e4c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0d8132de44f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9e059795d4a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cb80cb99d47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 EIGEDOM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 EIGEDOM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 EIGEDOM SA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 EIGEDOM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 EIGEDOM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 EIGEDOM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2020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142 080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107 646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1 867 850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1 961 217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 EIGEDOM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Skulegata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52 07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voss@vekstra.no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www.vekstra.no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971 424 753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 EIGEDOM SA</a:t>
            </a:r>
          </a:p>
        </p:txBody>
      </p:sp>
    </p:spTree>
  </p:cSld>
  <p:clrMapOvr>
    <a:masterClrMapping xmlns:a="http://schemas.openxmlformats.org/drawingml/2006/main"/>
  </p:clrMapOvr>
</p:sld>
</file>