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b6429442b042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f523bb27f44961"/>
  </p:sldMasterIdLst>
  <p:sldIdLst>
    <p:sldId xmlns:r="http://schemas.openxmlformats.org/officeDocument/2006/relationships" id="256" r:id="Rfbcd56c1729a42c7"/>
    <p:sldId xmlns:r="http://schemas.openxmlformats.org/officeDocument/2006/relationships" id="257" r:id="R5486c6471fff4e62"/>
    <p:sldId xmlns:r="http://schemas.openxmlformats.org/officeDocument/2006/relationships" id="258" r:id="R1f1bbdfe776a44bd"/>
    <p:sldId xmlns:r="http://schemas.openxmlformats.org/officeDocument/2006/relationships" id="259" r:id="R3e8a9f438d6f423b"/>
    <p:sldId xmlns:r="http://schemas.openxmlformats.org/officeDocument/2006/relationships" id="260" r:id="R618e3666ed5e45de"/>
    <p:sldId xmlns:r="http://schemas.openxmlformats.org/officeDocument/2006/relationships" id="261" r:id="Rfca442a499d841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f523bb27f44961" /><Relationship Type="http://schemas.openxmlformats.org/officeDocument/2006/relationships/slide" Target="/ppt/slides/slide1.xml" Id="Rfbcd56c1729a42c7" /><Relationship Type="http://schemas.openxmlformats.org/officeDocument/2006/relationships/slide" Target="/ppt/slides/slide2.xml" Id="R5486c6471fff4e62" /><Relationship Type="http://schemas.openxmlformats.org/officeDocument/2006/relationships/slide" Target="/ppt/slides/slide3.xml" Id="R1f1bbdfe776a44bd" /><Relationship Type="http://schemas.openxmlformats.org/officeDocument/2006/relationships/slide" Target="/ppt/slides/slide4.xml" Id="R3e8a9f438d6f423b" /><Relationship Type="http://schemas.openxmlformats.org/officeDocument/2006/relationships/slide" Target="/ppt/slides/slide5.xml" Id="R618e3666ed5e45de" /><Relationship Type="http://schemas.openxmlformats.org/officeDocument/2006/relationships/slide" Target="/ppt/slides/slide6.xml" Id="Rfca442a499d841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e11ed840ef48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aa979b4cf44af" /><Relationship Type="http://schemas.openxmlformats.org/officeDocument/2006/relationships/theme" Target="/ppt/slideMasters/theme/theme1.xml" Id="R10f951944c9640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daa979b4cf44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61efb51bd41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4e6967cd049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6455793b44a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c1a65d53041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eb6cfc2da4b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73d017bba49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 EIGEDOM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Skulegata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voss@vekstra.no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971 424 753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