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944185c806149b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ad149d145574d2c"/>
  </p:sldMasterIdLst>
  <p:sldIdLst>
    <p:sldId xmlns:r="http://schemas.openxmlformats.org/officeDocument/2006/relationships" id="256" r:id="R6000c6b998d44b0a"/>
    <p:sldId xmlns:r="http://schemas.openxmlformats.org/officeDocument/2006/relationships" id="257" r:id="R6c6bd063e70f44d4"/>
    <p:sldId xmlns:r="http://schemas.openxmlformats.org/officeDocument/2006/relationships" id="258" r:id="Re7d452d900fd4bf6"/>
    <p:sldId xmlns:r="http://schemas.openxmlformats.org/officeDocument/2006/relationships" id="259" r:id="Rda3ca958fd4e456f"/>
    <p:sldId xmlns:r="http://schemas.openxmlformats.org/officeDocument/2006/relationships" id="260" r:id="R0eb21592db93498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d149d145574d2c" /><Relationship Type="http://schemas.openxmlformats.org/officeDocument/2006/relationships/slide" Target="/ppt/slides/slide1.xml" Id="R6000c6b998d44b0a" /><Relationship Type="http://schemas.openxmlformats.org/officeDocument/2006/relationships/slide" Target="/ppt/slides/slide2.xml" Id="R6c6bd063e70f44d4" /><Relationship Type="http://schemas.openxmlformats.org/officeDocument/2006/relationships/slide" Target="/ppt/slides/slide3.xml" Id="Re7d452d900fd4bf6" /><Relationship Type="http://schemas.openxmlformats.org/officeDocument/2006/relationships/slide" Target="/ppt/slides/slide4.xml" Id="Rda3ca958fd4e456f" /><Relationship Type="http://schemas.openxmlformats.org/officeDocument/2006/relationships/slide" Target="/ppt/slides/slide5.xml" Id="R0eb21592db93498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b92a53065d4ca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a6575b5a9046fc" /><Relationship Type="http://schemas.openxmlformats.org/officeDocument/2006/relationships/theme" Target="/ppt/slideMasters/theme/theme1.xml" Id="R428a50a53e6d4e3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ea6575b5a9046f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bfe87bbd0347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36adbb6d9c48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66ba9692cf47b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d97612aea543f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59b9976c454a5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KRISTELIG PRESSEKONTOR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KRISTELIG PRESSEKONTOR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KRISTELIG PRESSEKONTOR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KRISTELIG PRESSEKONTOR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KRISTELIG PRESSEKONTOR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KRISTELIG PRESSEKONTOR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St. Olavs gate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kpk@kpk.no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kpk.no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971 422 858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KRISTELIG PRESSEKONTOR</a:t>
            </a:r>
          </a:p>
        </p:txBody>
      </p:sp>
    </p:spTree>
  </p:cSld>
  <p:clrMapOvr>
    <a:masterClrMapping xmlns:a="http://schemas.openxmlformats.org/drawingml/2006/main"/>
  </p:clrMapOvr>
</p:sld>
</file>