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dbd0750b6d40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fb422f40474922"/>
  </p:sldMasterIdLst>
  <p:sldIdLst>
    <p:sldId xmlns:r="http://schemas.openxmlformats.org/officeDocument/2006/relationships" id="256" r:id="R5fe2e73af9fa481d"/>
    <p:sldId xmlns:r="http://schemas.openxmlformats.org/officeDocument/2006/relationships" id="257" r:id="R523b0903d3814900"/>
    <p:sldId xmlns:r="http://schemas.openxmlformats.org/officeDocument/2006/relationships" id="258" r:id="Ra76e088938d84a96"/>
    <p:sldId xmlns:r="http://schemas.openxmlformats.org/officeDocument/2006/relationships" id="259" r:id="Ra6d60b0cb8d64c8e"/>
    <p:sldId xmlns:r="http://schemas.openxmlformats.org/officeDocument/2006/relationships" id="260" r:id="R68fa54337c214d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fb422f40474922" /><Relationship Type="http://schemas.openxmlformats.org/officeDocument/2006/relationships/slide" Target="/ppt/slides/slide1.xml" Id="R5fe2e73af9fa481d" /><Relationship Type="http://schemas.openxmlformats.org/officeDocument/2006/relationships/slide" Target="/ppt/slides/slide2.xml" Id="R523b0903d3814900" /><Relationship Type="http://schemas.openxmlformats.org/officeDocument/2006/relationships/slide" Target="/ppt/slides/slide3.xml" Id="Ra76e088938d84a96" /><Relationship Type="http://schemas.openxmlformats.org/officeDocument/2006/relationships/slide" Target="/ppt/slides/slide4.xml" Id="Ra6d60b0cb8d64c8e" /><Relationship Type="http://schemas.openxmlformats.org/officeDocument/2006/relationships/slide" Target="/ppt/slides/slide5.xml" Id="R68fa54337c214d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f93baac50e48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0b3f983564a2a" /><Relationship Type="http://schemas.openxmlformats.org/officeDocument/2006/relationships/theme" Target="/ppt/slideMasters/theme/theme1.xml" Id="R0eaacb57e8a24a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40b3f983564a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417681c4b48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b8159034d45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cd2e5e4cc45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12f7609b141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39da09c0b4d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NORDHORDLAND 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NORDHORDLAND REVISJON IKS ble etablert [år] og holder til i Isdalstø.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Kvassnesvegen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5914 Isdalstø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nhr@nhr.no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www.nhr.no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971 361 433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