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71922093d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e203b1bcb40ac"/>
  </p:sldMasterIdLst>
  <p:sldIdLst>
    <p:sldId xmlns:r="http://schemas.openxmlformats.org/officeDocument/2006/relationships" id="256" r:id="R7132ec453e654cbe"/>
    <p:sldId xmlns:r="http://schemas.openxmlformats.org/officeDocument/2006/relationships" id="257" r:id="R81f0fde866454607"/>
    <p:sldId xmlns:r="http://schemas.openxmlformats.org/officeDocument/2006/relationships" id="258" r:id="R637c36b6d42e408c"/>
    <p:sldId xmlns:r="http://schemas.openxmlformats.org/officeDocument/2006/relationships" id="259" r:id="R28a6783f24be4015"/>
    <p:sldId xmlns:r="http://schemas.openxmlformats.org/officeDocument/2006/relationships" id="260" r:id="Ref752c2dca0d4d37"/>
    <p:sldId xmlns:r="http://schemas.openxmlformats.org/officeDocument/2006/relationships" id="261" r:id="Rc67dd65d1ecb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e203b1bcb40ac" /><Relationship Type="http://schemas.openxmlformats.org/officeDocument/2006/relationships/slide" Target="/ppt/slides/slide1.xml" Id="R7132ec453e654cbe" /><Relationship Type="http://schemas.openxmlformats.org/officeDocument/2006/relationships/slide" Target="/ppt/slides/slide2.xml" Id="R81f0fde866454607" /><Relationship Type="http://schemas.openxmlformats.org/officeDocument/2006/relationships/slide" Target="/ppt/slides/slide3.xml" Id="R637c36b6d42e408c" /><Relationship Type="http://schemas.openxmlformats.org/officeDocument/2006/relationships/slide" Target="/ppt/slides/slide4.xml" Id="R28a6783f24be4015" /><Relationship Type="http://schemas.openxmlformats.org/officeDocument/2006/relationships/slide" Target="/ppt/slides/slide5.xml" Id="Ref752c2dca0d4d37" /><Relationship Type="http://schemas.openxmlformats.org/officeDocument/2006/relationships/slide" Target="/ppt/slides/slide6.xml" Id="Rc67dd65d1ecb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dd11b7dec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941c57674ec5" /><Relationship Type="http://schemas.openxmlformats.org/officeDocument/2006/relationships/theme" Target="/ppt/slideMasters/theme/theme1.xml" Id="R6e9f6155db8a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9941c5767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0690e856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ca153047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84371515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294650ec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3bf33292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7b81336b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