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c75be0524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256a903be4a29"/>
  </p:sldMasterIdLst>
  <p:sldIdLst>
    <p:sldId xmlns:r="http://schemas.openxmlformats.org/officeDocument/2006/relationships" id="256" r:id="Ra36b65f2d611403d"/>
    <p:sldId xmlns:r="http://schemas.openxmlformats.org/officeDocument/2006/relationships" id="257" r:id="R05f2546fcd78430f"/>
    <p:sldId xmlns:r="http://schemas.openxmlformats.org/officeDocument/2006/relationships" id="258" r:id="R51ca9df5e2d445d9"/>
    <p:sldId xmlns:r="http://schemas.openxmlformats.org/officeDocument/2006/relationships" id="259" r:id="Re23fca15f02a4606"/>
    <p:sldId xmlns:r="http://schemas.openxmlformats.org/officeDocument/2006/relationships" id="260" r:id="Rd8975b56bc3a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256a903be4a29" /><Relationship Type="http://schemas.openxmlformats.org/officeDocument/2006/relationships/slide" Target="/ppt/slides/slide1.xml" Id="Ra36b65f2d611403d" /><Relationship Type="http://schemas.openxmlformats.org/officeDocument/2006/relationships/slide" Target="/ppt/slides/slide2.xml" Id="R05f2546fcd78430f" /><Relationship Type="http://schemas.openxmlformats.org/officeDocument/2006/relationships/slide" Target="/ppt/slides/slide3.xml" Id="R51ca9df5e2d445d9" /><Relationship Type="http://schemas.openxmlformats.org/officeDocument/2006/relationships/slide" Target="/ppt/slides/slide4.xml" Id="Re23fca15f02a4606" /><Relationship Type="http://schemas.openxmlformats.org/officeDocument/2006/relationships/slide" Target="/ppt/slides/slide5.xml" Id="Rd8975b56bc3a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c023151fb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88a3d847d4fe0" /><Relationship Type="http://schemas.openxmlformats.org/officeDocument/2006/relationships/theme" Target="/ppt/slideMasters/theme/theme1.xml" Id="R1adda949f0e3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88a3d847d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50d5c60a8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6d954a13e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0b689dc5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6d454243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b9d6e64d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