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b1b2514f8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a85a54b624d87"/>
  </p:sldMasterIdLst>
  <p:sldIdLst>
    <p:sldId xmlns:r="http://schemas.openxmlformats.org/officeDocument/2006/relationships" id="256" r:id="R28a7635630674cca"/>
    <p:sldId xmlns:r="http://schemas.openxmlformats.org/officeDocument/2006/relationships" id="257" r:id="Re4600b6f55d24976"/>
    <p:sldId xmlns:r="http://schemas.openxmlformats.org/officeDocument/2006/relationships" id="258" r:id="Rd08fa34b65c74505"/>
    <p:sldId xmlns:r="http://schemas.openxmlformats.org/officeDocument/2006/relationships" id="259" r:id="Rdb1e918c15294483"/>
    <p:sldId xmlns:r="http://schemas.openxmlformats.org/officeDocument/2006/relationships" id="260" r:id="R0fea867610934f6f"/>
    <p:sldId xmlns:r="http://schemas.openxmlformats.org/officeDocument/2006/relationships" id="261" r:id="R118c5cefce9f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a85a54b624d87" /><Relationship Type="http://schemas.openxmlformats.org/officeDocument/2006/relationships/slide" Target="/ppt/slides/slide1.xml" Id="R28a7635630674cca" /><Relationship Type="http://schemas.openxmlformats.org/officeDocument/2006/relationships/slide" Target="/ppt/slides/slide2.xml" Id="Re4600b6f55d24976" /><Relationship Type="http://schemas.openxmlformats.org/officeDocument/2006/relationships/slide" Target="/ppt/slides/slide3.xml" Id="Rd08fa34b65c74505" /><Relationship Type="http://schemas.openxmlformats.org/officeDocument/2006/relationships/slide" Target="/ppt/slides/slide4.xml" Id="Rdb1e918c15294483" /><Relationship Type="http://schemas.openxmlformats.org/officeDocument/2006/relationships/slide" Target="/ppt/slides/slide5.xml" Id="R0fea867610934f6f" /><Relationship Type="http://schemas.openxmlformats.org/officeDocument/2006/relationships/slide" Target="/ppt/slides/slide6.xml" Id="R118c5cefce9f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5c3729494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e9db6303f4c64" /><Relationship Type="http://schemas.openxmlformats.org/officeDocument/2006/relationships/theme" Target="/ppt/slideMasters/theme/theme1.xml" Id="R55e7fc8db6ce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e9db6303f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b947a300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984bbc7e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a197e120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015036dc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36eabd65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886b3731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