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8a8c7f5c0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4c68e845f4cc9"/>
  </p:sldMasterIdLst>
  <p:sldIdLst>
    <p:sldId xmlns:r="http://schemas.openxmlformats.org/officeDocument/2006/relationships" id="256" r:id="R7fcee815949b445c"/>
    <p:sldId xmlns:r="http://schemas.openxmlformats.org/officeDocument/2006/relationships" id="257" r:id="R44774c6b6f414d23"/>
    <p:sldId xmlns:r="http://schemas.openxmlformats.org/officeDocument/2006/relationships" id="258" r:id="R3f0e805ae80c4f1a"/>
    <p:sldId xmlns:r="http://schemas.openxmlformats.org/officeDocument/2006/relationships" id="259" r:id="R203b54263f3f4e23"/>
    <p:sldId xmlns:r="http://schemas.openxmlformats.org/officeDocument/2006/relationships" id="260" r:id="R6644542197ab4e37"/>
    <p:sldId xmlns:r="http://schemas.openxmlformats.org/officeDocument/2006/relationships" id="261" r:id="Re924296a4f80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4c68e845f4cc9" /><Relationship Type="http://schemas.openxmlformats.org/officeDocument/2006/relationships/slide" Target="/ppt/slides/slide1.xml" Id="R7fcee815949b445c" /><Relationship Type="http://schemas.openxmlformats.org/officeDocument/2006/relationships/slide" Target="/ppt/slides/slide2.xml" Id="R44774c6b6f414d23" /><Relationship Type="http://schemas.openxmlformats.org/officeDocument/2006/relationships/slide" Target="/ppt/slides/slide3.xml" Id="R3f0e805ae80c4f1a" /><Relationship Type="http://schemas.openxmlformats.org/officeDocument/2006/relationships/slide" Target="/ppt/slides/slide4.xml" Id="R203b54263f3f4e23" /><Relationship Type="http://schemas.openxmlformats.org/officeDocument/2006/relationships/slide" Target="/ppt/slides/slide5.xml" Id="R6644542197ab4e37" /><Relationship Type="http://schemas.openxmlformats.org/officeDocument/2006/relationships/slide" Target="/ppt/slides/slide6.xml" Id="Re924296a4f80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cb219aec4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15e85f76349d8" /><Relationship Type="http://schemas.openxmlformats.org/officeDocument/2006/relationships/theme" Target="/ppt/slideMasters/theme/theme1.xml" Id="R15144aef2809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15e85f763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39a056c75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3e248a40b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63fa9f89847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e5b81ef34f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750aea1db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6de07ec4e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 7 SAMEIET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DKS AS,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90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971 332 050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 7 SAMEIET</a:t>
            </a:r>
          </a:p>
        </p:txBody>
      </p:sp>
    </p:spTree>
  </p:cSld>
  <p:clrMapOvr>
    <a:masterClrMapping xmlns:a="http://schemas.openxmlformats.org/drawingml/2006/main"/>
  </p:clrMapOvr>
</p:sld>
</file>