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ecd77814e0144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490022130804277"/>
  </p:sldMasterIdLst>
  <p:sldIdLst>
    <p:sldId xmlns:r="http://schemas.openxmlformats.org/officeDocument/2006/relationships" id="256" r:id="R75bef2c9e6c04467"/>
    <p:sldId xmlns:r="http://schemas.openxmlformats.org/officeDocument/2006/relationships" id="257" r:id="R9c722fc722854e62"/>
    <p:sldId xmlns:r="http://schemas.openxmlformats.org/officeDocument/2006/relationships" id="258" r:id="R6b6197c5b77248ea"/>
    <p:sldId xmlns:r="http://schemas.openxmlformats.org/officeDocument/2006/relationships" id="259" r:id="R953a6862eab9463b"/>
    <p:sldId xmlns:r="http://schemas.openxmlformats.org/officeDocument/2006/relationships" id="260" r:id="R1736a443b7134f4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490022130804277" /><Relationship Type="http://schemas.openxmlformats.org/officeDocument/2006/relationships/slide" Target="/ppt/slides/slide1.xml" Id="R75bef2c9e6c04467" /><Relationship Type="http://schemas.openxmlformats.org/officeDocument/2006/relationships/slide" Target="/ppt/slides/slide2.xml" Id="R9c722fc722854e62" /><Relationship Type="http://schemas.openxmlformats.org/officeDocument/2006/relationships/slide" Target="/ppt/slides/slide3.xml" Id="R6b6197c5b77248ea" /><Relationship Type="http://schemas.openxmlformats.org/officeDocument/2006/relationships/slide" Target="/ppt/slides/slide4.xml" Id="R953a6862eab9463b" /><Relationship Type="http://schemas.openxmlformats.org/officeDocument/2006/relationships/slide" Target="/ppt/slides/slide5.xml" Id="R1736a443b7134f4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47a1a6596c4ca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13772d9a1c4690" /><Relationship Type="http://schemas.openxmlformats.org/officeDocument/2006/relationships/theme" Target="/ppt/slideMasters/theme/theme1.xml" Id="Re4d90877c6a2466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c13772d9a1c469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6eaff16972425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0c3174c1f434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2f4542ebcd41f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6477bb10534ab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8e5aef69d0407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SØRLANDET KOMMUNEREVISJON IKS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SØRLANDET KOMMUNEREVISJON IKS ble etablert [år] og holder til i Arendal.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Myreneveien 35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4847 Arendal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37 01 33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post@aarevisjon.no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www.ariks.no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971 328 452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SØRLANDET KOMMUNEREVISJON IKS</a:t>
            </a:r>
          </a:p>
        </p:txBody>
      </p:sp>
    </p:spTree>
  </p:cSld>
  <p:clrMapOvr>
    <a:masterClrMapping xmlns:a="http://schemas.openxmlformats.org/drawingml/2006/main"/>
  </p:clrMapOvr>
</p:sld>
</file>