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ef87f16c7b4b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6dc47d4f224c93"/>
  </p:sldMasterIdLst>
  <p:sldIdLst>
    <p:sldId xmlns:r="http://schemas.openxmlformats.org/officeDocument/2006/relationships" id="256" r:id="R2d71c88b5385461a"/>
    <p:sldId xmlns:r="http://schemas.openxmlformats.org/officeDocument/2006/relationships" id="257" r:id="R35f5fe62b07c4677"/>
    <p:sldId xmlns:r="http://schemas.openxmlformats.org/officeDocument/2006/relationships" id="258" r:id="R53411907ce004a2b"/>
    <p:sldId xmlns:r="http://schemas.openxmlformats.org/officeDocument/2006/relationships" id="259" r:id="R6af2127da8ec42dd"/>
    <p:sldId xmlns:r="http://schemas.openxmlformats.org/officeDocument/2006/relationships" id="260" r:id="R814ad20b79ff41e2"/>
    <p:sldId xmlns:r="http://schemas.openxmlformats.org/officeDocument/2006/relationships" id="261" r:id="Rb4f5760f992e44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6dc47d4f224c93" /><Relationship Type="http://schemas.openxmlformats.org/officeDocument/2006/relationships/slide" Target="/ppt/slides/slide1.xml" Id="R2d71c88b5385461a" /><Relationship Type="http://schemas.openxmlformats.org/officeDocument/2006/relationships/slide" Target="/ppt/slides/slide2.xml" Id="R35f5fe62b07c4677" /><Relationship Type="http://schemas.openxmlformats.org/officeDocument/2006/relationships/slide" Target="/ppt/slides/slide3.xml" Id="R53411907ce004a2b" /><Relationship Type="http://schemas.openxmlformats.org/officeDocument/2006/relationships/slide" Target="/ppt/slides/slide4.xml" Id="R6af2127da8ec42dd" /><Relationship Type="http://schemas.openxmlformats.org/officeDocument/2006/relationships/slide" Target="/ppt/slides/slide5.xml" Id="R814ad20b79ff41e2" /><Relationship Type="http://schemas.openxmlformats.org/officeDocument/2006/relationships/slide" Target="/ppt/slides/slide6.xml" Id="Rb4f5760f992e44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83bb7fb11243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958c135a6494d" /><Relationship Type="http://schemas.openxmlformats.org/officeDocument/2006/relationships/theme" Target="/ppt/slideMasters/theme/theme1.xml" Id="R5c204ae0e21e42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7958c135a649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e8c504d6646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b7d17dbc74b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d8bb72fb341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07c354a8b45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ab29a1eaa46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ee290fa4740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SØRLANDET KOMMUNEREVISJON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4847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www.ariks.no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971 328 452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