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9266c61d548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d0db24d2eb4d9d"/>
  </p:sldMasterIdLst>
  <p:sldIdLst>
    <p:sldId xmlns:r="http://schemas.openxmlformats.org/officeDocument/2006/relationships" id="256" r:id="Rec8d683a48b54dd2"/>
    <p:sldId xmlns:r="http://schemas.openxmlformats.org/officeDocument/2006/relationships" id="257" r:id="R9d297c897ee94990"/>
    <p:sldId xmlns:r="http://schemas.openxmlformats.org/officeDocument/2006/relationships" id="258" r:id="R1e10979aedc549f2"/>
    <p:sldId xmlns:r="http://schemas.openxmlformats.org/officeDocument/2006/relationships" id="259" r:id="R6787722196f54ca1"/>
    <p:sldId xmlns:r="http://schemas.openxmlformats.org/officeDocument/2006/relationships" id="260" r:id="Rae0a4fb2003d47fd"/>
    <p:sldId xmlns:r="http://schemas.openxmlformats.org/officeDocument/2006/relationships" id="261" r:id="R6e8502eca44848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d0db24d2eb4d9d" /><Relationship Type="http://schemas.openxmlformats.org/officeDocument/2006/relationships/slide" Target="/ppt/slides/slide1.xml" Id="Rec8d683a48b54dd2" /><Relationship Type="http://schemas.openxmlformats.org/officeDocument/2006/relationships/slide" Target="/ppt/slides/slide2.xml" Id="R9d297c897ee94990" /><Relationship Type="http://schemas.openxmlformats.org/officeDocument/2006/relationships/slide" Target="/ppt/slides/slide3.xml" Id="R1e10979aedc549f2" /><Relationship Type="http://schemas.openxmlformats.org/officeDocument/2006/relationships/slide" Target="/ppt/slides/slide4.xml" Id="R6787722196f54ca1" /><Relationship Type="http://schemas.openxmlformats.org/officeDocument/2006/relationships/slide" Target="/ppt/slides/slide5.xml" Id="Rae0a4fb2003d47fd" /><Relationship Type="http://schemas.openxmlformats.org/officeDocument/2006/relationships/slide" Target="/ppt/slides/slide6.xml" Id="R6e8502eca44848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e5f51840484f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ab3650fe14950" /><Relationship Type="http://schemas.openxmlformats.org/officeDocument/2006/relationships/theme" Target="/ppt/slideMasters/theme/theme1.xml" Id="Reefeb14a62a14b6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fab3650fe149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abf74b4cb43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315eaecbe4e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2c3bdc8014d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b39efcf314b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76c96402f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d6e335be4b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