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c571f7ba7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ec1eeec6146b8"/>
  </p:sldMasterIdLst>
  <p:sldIdLst>
    <p:sldId xmlns:r="http://schemas.openxmlformats.org/officeDocument/2006/relationships" id="256" r:id="R963d6feb13e544c2"/>
    <p:sldId xmlns:r="http://schemas.openxmlformats.org/officeDocument/2006/relationships" id="257" r:id="R8521e461b7f145e3"/>
    <p:sldId xmlns:r="http://schemas.openxmlformats.org/officeDocument/2006/relationships" id="258" r:id="R49a7016d21a7481a"/>
    <p:sldId xmlns:r="http://schemas.openxmlformats.org/officeDocument/2006/relationships" id="259" r:id="R79e6efb4bb2a4214"/>
    <p:sldId xmlns:r="http://schemas.openxmlformats.org/officeDocument/2006/relationships" id="260" r:id="R59216df7995c43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ec1eeec6146b8" /><Relationship Type="http://schemas.openxmlformats.org/officeDocument/2006/relationships/slide" Target="/ppt/slides/slide1.xml" Id="R963d6feb13e544c2" /><Relationship Type="http://schemas.openxmlformats.org/officeDocument/2006/relationships/slide" Target="/ppt/slides/slide2.xml" Id="R8521e461b7f145e3" /><Relationship Type="http://schemas.openxmlformats.org/officeDocument/2006/relationships/slide" Target="/ppt/slides/slide3.xml" Id="R49a7016d21a7481a" /><Relationship Type="http://schemas.openxmlformats.org/officeDocument/2006/relationships/slide" Target="/ppt/slides/slide4.xml" Id="R79e6efb4bb2a4214" /><Relationship Type="http://schemas.openxmlformats.org/officeDocument/2006/relationships/slide" Target="/ppt/slides/slide5.xml" Id="R59216df7995c43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17bb7edb041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f594e4c914fcb" /><Relationship Type="http://schemas.openxmlformats.org/officeDocument/2006/relationships/theme" Target="/ppt/slideMasters/theme/theme1.xml" Id="Re9ee16bfda77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f594e4c914f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d29bab67b43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df37bc684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826638468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d0e26d961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b15d659d5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KOMMUNESKOGER KF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KOMMUNESKOGER KF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may.britt.haugen@rendalen.kommune.no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