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7bb4839c14d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e2ca81a1fa4894"/>
  </p:sldMasterIdLst>
  <p:sldIdLst>
    <p:sldId xmlns:r="http://schemas.openxmlformats.org/officeDocument/2006/relationships" id="256" r:id="R41e9588211dc420e"/>
    <p:sldId xmlns:r="http://schemas.openxmlformats.org/officeDocument/2006/relationships" id="257" r:id="R7a51c8ba01ed4c98"/>
    <p:sldId xmlns:r="http://schemas.openxmlformats.org/officeDocument/2006/relationships" id="258" r:id="R6416c0c311b6476b"/>
    <p:sldId xmlns:r="http://schemas.openxmlformats.org/officeDocument/2006/relationships" id="259" r:id="Rd82d24f447fc4d31"/>
    <p:sldId xmlns:r="http://schemas.openxmlformats.org/officeDocument/2006/relationships" id="260" r:id="R50a4059cc3f94316"/>
    <p:sldId xmlns:r="http://schemas.openxmlformats.org/officeDocument/2006/relationships" id="261" r:id="Rf04e5f139d9c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2ca81a1fa4894" /><Relationship Type="http://schemas.openxmlformats.org/officeDocument/2006/relationships/slide" Target="/ppt/slides/slide1.xml" Id="R41e9588211dc420e" /><Relationship Type="http://schemas.openxmlformats.org/officeDocument/2006/relationships/slide" Target="/ppt/slides/slide2.xml" Id="R7a51c8ba01ed4c98" /><Relationship Type="http://schemas.openxmlformats.org/officeDocument/2006/relationships/slide" Target="/ppt/slides/slide3.xml" Id="R6416c0c311b6476b" /><Relationship Type="http://schemas.openxmlformats.org/officeDocument/2006/relationships/slide" Target="/ppt/slides/slide4.xml" Id="Rd82d24f447fc4d31" /><Relationship Type="http://schemas.openxmlformats.org/officeDocument/2006/relationships/slide" Target="/ppt/slides/slide5.xml" Id="R50a4059cc3f94316" /><Relationship Type="http://schemas.openxmlformats.org/officeDocument/2006/relationships/slide" Target="/ppt/slides/slide6.xml" Id="Rf04e5f139d9c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7d5b0969d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af8d58ecd4deb" /><Relationship Type="http://schemas.openxmlformats.org/officeDocument/2006/relationships/theme" Target="/ppt/slideMasters/theme/theme1.xml" Id="R9d4ce87f29e7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af8d58ecd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b3e5cc0f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7b9d73c41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014492786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959e13bc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d16639f2a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8bcdf2570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FORVALTNINGSSTIFTELSEN UNIFOR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FORVALTNINGSSTIFTELSEN UNIFOR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8 777 924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971 288 396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