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081b0d0b7d46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55b8db88724ed1"/>
  </p:sldMasterIdLst>
  <p:sldIdLst>
    <p:sldId xmlns:r="http://schemas.openxmlformats.org/officeDocument/2006/relationships" id="256" r:id="R4cb54d1d72284b87"/>
    <p:sldId xmlns:r="http://schemas.openxmlformats.org/officeDocument/2006/relationships" id="257" r:id="R8ff254fa56c54bce"/>
    <p:sldId xmlns:r="http://schemas.openxmlformats.org/officeDocument/2006/relationships" id="258" r:id="R1261428277f5443f"/>
    <p:sldId xmlns:r="http://schemas.openxmlformats.org/officeDocument/2006/relationships" id="259" r:id="R4e56979ec8934e25"/>
    <p:sldId xmlns:r="http://schemas.openxmlformats.org/officeDocument/2006/relationships" id="260" r:id="Re4809dbb38294035"/>
    <p:sldId xmlns:r="http://schemas.openxmlformats.org/officeDocument/2006/relationships" id="261" r:id="Re67a726b92fa4f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55b8db88724ed1" /><Relationship Type="http://schemas.openxmlformats.org/officeDocument/2006/relationships/slide" Target="/ppt/slides/slide1.xml" Id="R4cb54d1d72284b87" /><Relationship Type="http://schemas.openxmlformats.org/officeDocument/2006/relationships/slide" Target="/ppt/slides/slide2.xml" Id="R8ff254fa56c54bce" /><Relationship Type="http://schemas.openxmlformats.org/officeDocument/2006/relationships/slide" Target="/ppt/slides/slide3.xml" Id="R1261428277f5443f" /><Relationship Type="http://schemas.openxmlformats.org/officeDocument/2006/relationships/slide" Target="/ppt/slides/slide4.xml" Id="R4e56979ec8934e25" /><Relationship Type="http://schemas.openxmlformats.org/officeDocument/2006/relationships/slide" Target="/ppt/slides/slide5.xml" Id="Re4809dbb38294035" /><Relationship Type="http://schemas.openxmlformats.org/officeDocument/2006/relationships/slide" Target="/ppt/slides/slide6.xml" Id="Re67a726b92fa4f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95130632114e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bc6a7a6ca4490" /><Relationship Type="http://schemas.openxmlformats.org/officeDocument/2006/relationships/theme" Target="/ppt/slideMasters/theme/theme1.xml" Id="R002449a8d0984e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2bc6a7a6ca44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f7a042e5446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49c42a7af45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2a43e4f4a46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2fe5a5ee849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0ca4c57ef043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750631d6847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MENNESKEVERD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MENNESKEVERD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10 675 279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112 713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4 568 974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6 208 640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34 09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post@menneskeverd.no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www.menneskeverd.no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971 276 959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MENNESKEVERD</a:t>
            </a:r>
          </a:p>
        </p:txBody>
      </p:sp>
    </p:spTree>
  </p:cSld>
  <p:clrMapOvr>
    <a:masterClrMapping xmlns:a="http://schemas.openxmlformats.org/drawingml/2006/main"/>
  </p:clrMapOvr>
</p:sld>
</file>