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46bc665cc342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ba5861ad674161"/>
  </p:sldMasterIdLst>
  <p:sldIdLst>
    <p:sldId xmlns:r="http://schemas.openxmlformats.org/officeDocument/2006/relationships" id="256" r:id="R063b766009084f81"/>
    <p:sldId xmlns:r="http://schemas.openxmlformats.org/officeDocument/2006/relationships" id="257" r:id="R931ed5c8e08a4e99"/>
    <p:sldId xmlns:r="http://schemas.openxmlformats.org/officeDocument/2006/relationships" id="258" r:id="Rce3dfcba88d44cc3"/>
    <p:sldId xmlns:r="http://schemas.openxmlformats.org/officeDocument/2006/relationships" id="259" r:id="R28176de439c540a9"/>
    <p:sldId xmlns:r="http://schemas.openxmlformats.org/officeDocument/2006/relationships" id="260" r:id="Ra31722e8851d4a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a5861ad674161" /><Relationship Type="http://schemas.openxmlformats.org/officeDocument/2006/relationships/slide" Target="/ppt/slides/slide1.xml" Id="R063b766009084f81" /><Relationship Type="http://schemas.openxmlformats.org/officeDocument/2006/relationships/slide" Target="/ppt/slides/slide2.xml" Id="R931ed5c8e08a4e99" /><Relationship Type="http://schemas.openxmlformats.org/officeDocument/2006/relationships/slide" Target="/ppt/slides/slide3.xml" Id="Rce3dfcba88d44cc3" /><Relationship Type="http://schemas.openxmlformats.org/officeDocument/2006/relationships/slide" Target="/ppt/slides/slide4.xml" Id="R28176de439c540a9" /><Relationship Type="http://schemas.openxmlformats.org/officeDocument/2006/relationships/slide" Target="/ppt/slides/slide5.xml" Id="Ra31722e8851d4a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c3e60f06e4e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1269cef2244b0" /><Relationship Type="http://schemas.openxmlformats.org/officeDocument/2006/relationships/theme" Target="/ppt/slideMasters/theme/theme1.xml" Id="Ra1fc5908e3764a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91269cef22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1b00369554c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6709a50454c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46641c645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bedb0dd94c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dc8359a1b4c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KRISTNE 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KRISTNE 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post@norkr.no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www.norgeskristnerad.no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