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fabbde0dc4d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f882f295542e0"/>
  </p:sldMasterIdLst>
  <p:sldIdLst>
    <p:sldId xmlns:r="http://schemas.openxmlformats.org/officeDocument/2006/relationships" id="256" r:id="R5d29d933b72e4570"/>
    <p:sldId xmlns:r="http://schemas.openxmlformats.org/officeDocument/2006/relationships" id="257" r:id="R75d92fff2f0d4cf2"/>
    <p:sldId xmlns:r="http://schemas.openxmlformats.org/officeDocument/2006/relationships" id="258" r:id="R05c2a8ba3d394620"/>
    <p:sldId xmlns:r="http://schemas.openxmlformats.org/officeDocument/2006/relationships" id="259" r:id="R7baba9e8f6474c07"/>
    <p:sldId xmlns:r="http://schemas.openxmlformats.org/officeDocument/2006/relationships" id="260" r:id="Rdfa65d38ae334db9"/>
    <p:sldId xmlns:r="http://schemas.openxmlformats.org/officeDocument/2006/relationships" id="261" r:id="R7ac9cbee4000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f882f295542e0" /><Relationship Type="http://schemas.openxmlformats.org/officeDocument/2006/relationships/slide" Target="/ppt/slides/slide1.xml" Id="R5d29d933b72e4570" /><Relationship Type="http://schemas.openxmlformats.org/officeDocument/2006/relationships/slide" Target="/ppt/slides/slide2.xml" Id="R75d92fff2f0d4cf2" /><Relationship Type="http://schemas.openxmlformats.org/officeDocument/2006/relationships/slide" Target="/ppt/slides/slide3.xml" Id="R05c2a8ba3d394620" /><Relationship Type="http://schemas.openxmlformats.org/officeDocument/2006/relationships/slide" Target="/ppt/slides/slide4.xml" Id="R7baba9e8f6474c07" /><Relationship Type="http://schemas.openxmlformats.org/officeDocument/2006/relationships/slide" Target="/ppt/slides/slide5.xml" Id="Rdfa65d38ae334db9" /><Relationship Type="http://schemas.openxmlformats.org/officeDocument/2006/relationships/slide" Target="/ppt/slides/slide6.xml" Id="R7ac9cbee4000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2d1e0434b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99d66b7d4adc" /><Relationship Type="http://schemas.openxmlformats.org/officeDocument/2006/relationships/theme" Target="/ppt/slideMasters/theme/theme1.xml" Id="Rc93a9b45d5dd45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899d66b7d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845bfe8fa4b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c75f943304a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3e067c262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05b94538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df7b94dd3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0e937174b45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HOVEDORGANISASJONEN KA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HOVEDORGANISASJONEN KA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73 343 885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46 506 797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gate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ka@ka.no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HOVEDORGANISASJONEN KA</a:t>
            </a:r>
          </a:p>
        </p:txBody>
      </p:sp>
    </p:spTree>
  </p:cSld>
  <p:clrMapOvr>
    <a:masterClrMapping xmlns:a="http://schemas.openxmlformats.org/drawingml/2006/main"/>
  </p:clrMapOvr>
</p:sld>
</file>