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39654ad7d94a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491f6825214426"/>
  </p:sldMasterIdLst>
  <p:sldIdLst>
    <p:sldId xmlns:r="http://schemas.openxmlformats.org/officeDocument/2006/relationships" id="256" r:id="R4986bfd3b1704087"/>
    <p:sldId xmlns:r="http://schemas.openxmlformats.org/officeDocument/2006/relationships" id="257" r:id="R17ea55654cfe408e"/>
    <p:sldId xmlns:r="http://schemas.openxmlformats.org/officeDocument/2006/relationships" id="258" r:id="R8de313a358ed4923"/>
    <p:sldId xmlns:r="http://schemas.openxmlformats.org/officeDocument/2006/relationships" id="259" r:id="R3ec8eed07d8c42b2"/>
    <p:sldId xmlns:r="http://schemas.openxmlformats.org/officeDocument/2006/relationships" id="260" r:id="Rced898bc62264d46"/>
    <p:sldId xmlns:r="http://schemas.openxmlformats.org/officeDocument/2006/relationships" id="261" r:id="R6ba3c23c274844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91f6825214426" /><Relationship Type="http://schemas.openxmlformats.org/officeDocument/2006/relationships/slide" Target="/ppt/slides/slide1.xml" Id="R4986bfd3b1704087" /><Relationship Type="http://schemas.openxmlformats.org/officeDocument/2006/relationships/slide" Target="/ppt/slides/slide2.xml" Id="R17ea55654cfe408e" /><Relationship Type="http://schemas.openxmlformats.org/officeDocument/2006/relationships/slide" Target="/ppt/slides/slide3.xml" Id="R8de313a358ed4923" /><Relationship Type="http://schemas.openxmlformats.org/officeDocument/2006/relationships/slide" Target="/ppt/slides/slide4.xml" Id="R3ec8eed07d8c42b2" /><Relationship Type="http://schemas.openxmlformats.org/officeDocument/2006/relationships/slide" Target="/ppt/slides/slide5.xml" Id="Rced898bc62264d46" /><Relationship Type="http://schemas.openxmlformats.org/officeDocument/2006/relationships/slide" Target="/ppt/slides/slide6.xml" Id="R6ba3c23c274844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f98b3ffa94e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0b1a7c99c422e" /><Relationship Type="http://schemas.openxmlformats.org/officeDocument/2006/relationships/theme" Target="/ppt/slideMasters/theme/theme1.xml" Id="Rae14dff96ce948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0b1a7c99c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9abbeac0a42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b674f71d9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3df78c45b4f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c789eec8343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dc81ca869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42570f650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HOVEDORGANISASJONEN KA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ka@ka.no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