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692a16789947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b590f62d054cf9"/>
  </p:sldMasterIdLst>
  <p:sldIdLst>
    <p:sldId xmlns:r="http://schemas.openxmlformats.org/officeDocument/2006/relationships" id="256" r:id="R20b42f1cf32744fc"/>
    <p:sldId xmlns:r="http://schemas.openxmlformats.org/officeDocument/2006/relationships" id="257" r:id="R4fd3c9fe5b614b8f"/>
    <p:sldId xmlns:r="http://schemas.openxmlformats.org/officeDocument/2006/relationships" id="258" r:id="R701da4080fdf454d"/>
    <p:sldId xmlns:r="http://schemas.openxmlformats.org/officeDocument/2006/relationships" id="259" r:id="Rc43cf238c2904ea7"/>
    <p:sldId xmlns:r="http://schemas.openxmlformats.org/officeDocument/2006/relationships" id="260" r:id="Rd7861a8b9e534f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b590f62d054cf9" /><Relationship Type="http://schemas.openxmlformats.org/officeDocument/2006/relationships/slide" Target="/ppt/slides/slide1.xml" Id="R20b42f1cf32744fc" /><Relationship Type="http://schemas.openxmlformats.org/officeDocument/2006/relationships/slide" Target="/ppt/slides/slide2.xml" Id="R4fd3c9fe5b614b8f" /><Relationship Type="http://schemas.openxmlformats.org/officeDocument/2006/relationships/slide" Target="/ppt/slides/slide3.xml" Id="R701da4080fdf454d" /><Relationship Type="http://schemas.openxmlformats.org/officeDocument/2006/relationships/slide" Target="/ppt/slides/slide4.xml" Id="Rc43cf238c2904ea7" /><Relationship Type="http://schemas.openxmlformats.org/officeDocument/2006/relationships/slide" Target="/ppt/slides/slide5.xml" Id="Rd7861a8b9e534f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41c534ee9743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8319ed701548a5" /><Relationship Type="http://schemas.openxmlformats.org/officeDocument/2006/relationships/theme" Target="/ppt/slideMasters/theme/theme1.xml" Id="R9031215cd6964b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8319ed701548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72194398204b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ac391a644344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a6103bc584d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a933264c8844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5fd7b8efbc4e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NORGES KRISTELIGE LEGE- OG TANNLEGEFORENING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KRISTELIGE LEGE- OG TANNLEGEFORENING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NORGES KRISTELIGE LEGE- OG TANNLEGEFORENING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KRISTELIGE LEGE- OG TANNLEGEFORENING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KRISTELIGE LEGE- OG TANNLEGEFORENING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KRISTELIGE LEGE- OG TANNLEGEFORENING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post@nklf.no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www.nklf.no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971 272 554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KRISTELIGE LEGE- OG TANNLEGEFORENING</a:t>
            </a:r>
          </a:p>
        </p:txBody>
      </p:sp>
    </p:spTree>
  </p:cSld>
  <p:clrMapOvr>
    <a:masterClrMapping xmlns:a="http://schemas.openxmlformats.org/drawingml/2006/main"/>
  </p:clrMapOvr>
</p:sld>
</file>