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70863443e545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89898644b64f78"/>
  </p:sldMasterIdLst>
  <p:sldIdLst>
    <p:sldId xmlns:r="http://schemas.openxmlformats.org/officeDocument/2006/relationships" id="256" r:id="R843c050ca74d4104"/>
    <p:sldId xmlns:r="http://schemas.openxmlformats.org/officeDocument/2006/relationships" id="257" r:id="R4cc7b0cb07a74bd9"/>
    <p:sldId xmlns:r="http://schemas.openxmlformats.org/officeDocument/2006/relationships" id="258" r:id="R14a126caae084392"/>
    <p:sldId xmlns:r="http://schemas.openxmlformats.org/officeDocument/2006/relationships" id="259" r:id="Ra34ae06e13ab4826"/>
    <p:sldId xmlns:r="http://schemas.openxmlformats.org/officeDocument/2006/relationships" id="260" r:id="R58ee86f57c1d4d74"/>
    <p:sldId xmlns:r="http://schemas.openxmlformats.org/officeDocument/2006/relationships" id="261" r:id="R992de582442f4c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9898644b64f78" /><Relationship Type="http://schemas.openxmlformats.org/officeDocument/2006/relationships/slide" Target="/ppt/slides/slide1.xml" Id="R843c050ca74d4104" /><Relationship Type="http://schemas.openxmlformats.org/officeDocument/2006/relationships/slide" Target="/ppt/slides/slide2.xml" Id="R4cc7b0cb07a74bd9" /><Relationship Type="http://schemas.openxmlformats.org/officeDocument/2006/relationships/slide" Target="/ppt/slides/slide3.xml" Id="R14a126caae084392" /><Relationship Type="http://schemas.openxmlformats.org/officeDocument/2006/relationships/slide" Target="/ppt/slides/slide4.xml" Id="Ra34ae06e13ab4826" /><Relationship Type="http://schemas.openxmlformats.org/officeDocument/2006/relationships/slide" Target="/ppt/slides/slide5.xml" Id="R58ee86f57c1d4d74" /><Relationship Type="http://schemas.openxmlformats.org/officeDocument/2006/relationships/slide" Target="/ppt/slides/slide6.xml" Id="R992de582442f4c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540ced4094f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906a0fc044b18" /><Relationship Type="http://schemas.openxmlformats.org/officeDocument/2006/relationships/theme" Target="/ppt/slideMasters/theme/theme1.xml" Id="R13a5b7963fcc47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b906a0fc044b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afdeeeb4246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eaba3f47e4b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309cfecb348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bb78b4e7046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453ac23f248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00bca752346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OCTOPUS HELLVIK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971 233 907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