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e429ab11f940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60bf7ffd5b45b2"/>
  </p:sldMasterIdLst>
  <p:sldIdLst>
    <p:sldId xmlns:r="http://schemas.openxmlformats.org/officeDocument/2006/relationships" id="256" r:id="Reffdfa15ffdd433b"/>
    <p:sldId xmlns:r="http://schemas.openxmlformats.org/officeDocument/2006/relationships" id="257" r:id="R03aab57f1d3d4d77"/>
    <p:sldId xmlns:r="http://schemas.openxmlformats.org/officeDocument/2006/relationships" id="258" r:id="R9108d7f1cb444afd"/>
    <p:sldId xmlns:r="http://schemas.openxmlformats.org/officeDocument/2006/relationships" id="259" r:id="R994a7102b8e84072"/>
    <p:sldId xmlns:r="http://schemas.openxmlformats.org/officeDocument/2006/relationships" id="260" r:id="Reea6a1f2c9da4d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60bf7ffd5b45b2" /><Relationship Type="http://schemas.openxmlformats.org/officeDocument/2006/relationships/slide" Target="/ppt/slides/slide1.xml" Id="Reffdfa15ffdd433b" /><Relationship Type="http://schemas.openxmlformats.org/officeDocument/2006/relationships/slide" Target="/ppt/slides/slide2.xml" Id="R03aab57f1d3d4d77" /><Relationship Type="http://schemas.openxmlformats.org/officeDocument/2006/relationships/slide" Target="/ppt/slides/slide3.xml" Id="R9108d7f1cb444afd" /><Relationship Type="http://schemas.openxmlformats.org/officeDocument/2006/relationships/slide" Target="/ppt/slides/slide4.xml" Id="R994a7102b8e84072" /><Relationship Type="http://schemas.openxmlformats.org/officeDocument/2006/relationships/slide" Target="/ppt/slides/slide5.xml" Id="Reea6a1f2c9da4d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c04ac99f394b2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1a829a1e564cf8" /><Relationship Type="http://schemas.openxmlformats.org/officeDocument/2006/relationships/theme" Target="/ppt/slideMasters/theme/theme1.xml" Id="R78605df8ee3b45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1a829a1e564c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531afa9e045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cd2d7d1a7c46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36d4564c7b40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2ec00571f45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38e1acfa6a4f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PEDER ROGNE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 ROGNE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 ROGNE ble etablert [år] og holder til i Longva.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 ROGNE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 ROGNE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 ROGNE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Olaus Fjørtoft-vegen 226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6293 Longva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21 77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971 224 924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 ROGNE</a:t>
            </a:r>
          </a:p>
        </p:txBody>
      </p:sp>
    </p:spTree>
  </p:cSld>
  <p:clrMapOvr>
    <a:masterClrMapping xmlns:a="http://schemas.openxmlformats.org/drawingml/2006/main"/>
  </p:clrMapOvr>
</p:sld>
</file>