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9fcaad456b4412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783170d13a94302"/>
  </p:sldMasterIdLst>
  <p:sldIdLst>
    <p:sldId xmlns:r="http://schemas.openxmlformats.org/officeDocument/2006/relationships" id="256" r:id="R60523363ee8947a0"/>
    <p:sldId xmlns:r="http://schemas.openxmlformats.org/officeDocument/2006/relationships" id="257" r:id="R6a19ddb0b0d94f04"/>
    <p:sldId xmlns:r="http://schemas.openxmlformats.org/officeDocument/2006/relationships" id="258" r:id="Rc9bc3b845fa64034"/>
    <p:sldId xmlns:r="http://schemas.openxmlformats.org/officeDocument/2006/relationships" id="259" r:id="Raaaa977c898c484a"/>
    <p:sldId xmlns:r="http://schemas.openxmlformats.org/officeDocument/2006/relationships" id="260" r:id="R7127e4e8ee07455e"/>
    <p:sldId xmlns:r="http://schemas.openxmlformats.org/officeDocument/2006/relationships" id="261" r:id="R8bb8683500df4be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83170d13a94302" /><Relationship Type="http://schemas.openxmlformats.org/officeDocument/2006/relationships/slide" Target="/ppt/slides/slide1.xml" Id="R60523363ee8947a0" /><Relationship Type="http://schemas.openxmlformats.org/officeDocument/2006/relationships/slide" Target="/ppt/slides/slide2.xml" Id="R6a19ddb0b0d94f04" /><Relationship Type="http://schemas.openxmlformats.org/officeDocument/2006/relationships/slide" Target="/ppt/slides/slide3.xml" Id="Rc9bc3b845fa64034" /><Relationship Type="http://schemas.openxmlformats.org/officeDocument/2006/relationships/slide" Target="/ppt/slides/slide4.xml" Id="Raaaa977c898c484a" /><Relationship Type="http://schemas.openxmlformats.org/officeDocument/2006/relationships/slide" Target="/ppt/slides/slide5.xml" Id="R7127e4e8ee07455e" /><Relationship Type="http://schemas.openxmlformats.org/officeDocument/2006/relationships/slide" Target="/ppt/slides/slide6.xml" Id="R8bb8683500df4be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a4de47af484cd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a3e82e64bf40df" /><Relationship Type="http://schemas.openxmlformats.org/officeDocument/2006/relationships/theme" Target="/ppt/slideMasters/theme/theme1.xml" Id="R8842644c9fca43d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5a3e82e64bf40d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f67c54ef76412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39082412a14bd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4483668bfa467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7ae600f2a74be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08bc47684c48b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8e4e9fb53d4e9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STIFTELSEN KJELL HOLM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KJELL HOLM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STIFTELSEN KJELL HOLM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KJELL HOLM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KJELL HOLM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KJELL HOLM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60 613 104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45 809 902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45 809 902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979 266 543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983 185 254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KJELL HOLM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Molovegen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6004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www.stiftelsenkjellholm.no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971 222 727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KJELL HOLM</a:t>
            </a:r>
          </a:p>
        </p:txBody>
      </p:sp>
    </p:spTree>
  </p:cSld>
  <p:clrMapOvr>
    <a:masterClrMapping xmlns:a="http://schemas.openxmlformats.org/drawingml/2006/main"/>
  </p:clrMapOvr>
</p:sld>
</file>