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69380c8f4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d45ddc50a4d89"/>
  </p:sldMasterIdLst>
  <p:sldIdLst>
    <p:sldId xmlns:r="http://schemas.openxmlformats.org/officeDocument/2006/relationships" id="256" r:id="Rcdfa5cacbd3544ab"/>
    <p:sldId xmlns:r="http://schemas.openxmlformats.org/officeDocument/2006/relationships" id="257" r:id="Ra7f3e4a748734f6b"/>
    <p:sldId xmlns:r="http://schemas.openxmlformats.org/officeDocument/2006/relationships" id="258" r:id="Rd8faddedb8464486"/>
    <p:sldId xmlns:r="http://schemas.openxmlformats.org/officeDocument/2006/relationships" id="259" r:id="R152b9e52f8304002"/>
    <p:sldId xmlns:r="http://schemas.openxmlformats.org/officeDocument/2006/relationships" id="260" r:id="R12f56fef0f5b4775"/>
    <p:sldId xmlns:r="http://schemas.openxmlformats.org/officeDocument/2006/relationships" id="261" r:id="Rfbc493a74d08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d45ddc50a4d89" /><Relationship Type="http://schemas.openxmlformats.org/officeDocument/2006/relationships/slide" Target="/ppt/slides/slide1.xml" Id="Rcdfa5cacbd3544ab" /><Relationship Type="http://schemas.openxmlformats.org/officeDocument/2006/relationships/slide" Target="/ppt/slides/slide2.xml" Id="Ra7f3e4a748734f6b" /><Relationship Type="http://schemas.openxmlformats.org/officeDocument/2006/relationships/slide" Target="/ppt/slides/slide3.xml" Id="Rd8faddedb8464486" /><Relationship Type="http://schemas.openxmlformats.org/officeDocument/2006/relationships/slide" Target="/ppt/slides/slide4.xml" Id="R152b9e52f8304002" /><Relationship Type="http://schemas.openxmlformats.org/officeDocument/2006/relationships/slide" Target="/ppt/slides/slide5.xml" Id="R12f56fef0f5b4775" /><Relationship Type="http://schemas.openxmlformats.org/officeDocument/2006/relationships/slide" Target="/ppt/slides/slide6.xml" Id="Rfbc493a74d08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f65231b04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565a020b47da" /><Relationship Type="http://schemas.openxmlformats.org/officeDocument/2006/relationships/theme" Target="/ppt/slideMasters/theme/theme1.xml" Id="R1c146d667dd2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6565a020b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86386987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f07c1981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adf343ea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d177666c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f2cab1ca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c2f1e322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