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9c0212ed8147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66cb0f56f04f74"/>
  </p:sldMasterIdLst>
  <p:sldIdLst>
    <p:sldId xmlns:r="http://schemas.openxmlformats.org/officeDocument/2006/relationships" id="256" r:id="R69d530f668fe4fc1"/>
    <p:sldId xmlns:r="http://schemas.openxmlformats.org/officeDocument/2006/relationships" id="257" r:id="Rd1f5a9eee5ec4d15"/>
    <p:sldId xmlns:r="http://schemas.openxmlformats.org/officeDocument/2006/relationships" id="258" r:id="R7f3e664ada8948d0"/>
    <p:sldId xmlns:r="http://schemas.openxmlformats.org/officeDocument/2006/relationships" id="259" r:id="R323c045dc5434c92"/>
    <p:sldId xmlns:r="http://schemas.openxmlformats.org/officeDocument/2006/relationships" id="260" r:id="Rd48a5b8818fc4a2b"/>
    <p:sldId xmlns:r="http://schemas.openxmlformats.org/officeDocument/2006/relationships" id="261" r:id="R427725335c8c442a"/>
    <p:sldId xmlns:r="http://schemas.openxmlformats.org/officeDocument/2006/relationships" id="262" r:id="R52a6471bcdcc4e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66cb0f56f04f74" /><Relationship Type="http://schemas.openxmlformats.org/officeDocument/2006/relationships/slide" Target="/ppt/slides/slide1.xml" Id="R69d530f668fe4fc1" /><Relationship Type="http://schemas.openxmlformats.org/officeDocument/2006/relationships/slide" Target="/ppt/slides/slide2.xml" Id="Rd1f5a9eee5ec4d15" /><Relationship Type="http://schemas.openxmlformats.org/officeDocument/2006/relationships/slide" Target="/ppt/slides/slide3.xml" Id="R7f3e664ada8948d0" /><Relationship Type="http://schemas.openxmlformats.org/officeDocument/2006/relationships/slide" Target="/ppt/slides/slide4.xml" Id="R323c045dc5434c92" /><Relationship Type="http://schemas.openxmlformats.org/officeDocument/2006/relationships/slide" Target="/ppt/slides/slide5.xml" Id="Rd48a5b8818fc4a2b" /><Relationship Type="http://schemas.openxmlformats.org/officeDocument/2006/relationships/slide" Target="/ppt/slides/slide6.xml" Id="R427725335c8c442a" /><Relationship Type="http://schemas.openxmlformats.org/officeDocument/2006/relationships/slide" Target="/ppt/slides/slide7.xml" Id="R52a6471bcdcc4e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52e79d1f6744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4dc4d65ad4c93" /><Relationship Type="http://schemas.openxmlformats.org/officeDocument/2006/relationships/theme" Target="/ppt/slideMasters/theme/theme1.xml" Id="R17fcf2259da742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b4dc4d65ad4c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b9e7a94d444b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26e27da4584c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5dca6d600444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c3e262777f44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817ca30ae447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4ab04b0e764f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6abe2b03df40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HJARTDAL OG GRANSHERAD REKNESKAPSKONTOR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HJARTDAL OG GRANSHERAD REKNESKAPSKONTOR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HJARTDAL OG GRANSHERAD REKNESKAPSKONTOR AS ble etablert [år] og holder til i Sauland.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HJARTDAL OG GRANSHERAD REKNESKAPSKONTOR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HJARTDAL OG GRANSHERAD REKNESKAPSKONTOR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HJARTDAL OG GRANSHERAD REKNESKAPSKONTOR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8 195 494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316 586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318 752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745 360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1 769 948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HJARTDAL OG GRANSHERAD REKNESKAPSKONTOR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 KJEVE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BAMLE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MAILEN PEDERSEN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VÅLE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HJARTDAL OG GRANSHERAD REKNESKAPSKONTOR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Saulandsvegen 416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3692 Sauland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02 81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helge@hgr.no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971 220 988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HJARTDAL OG GRANSHERAD REKNESKAPSKONTOR AS</a:t>
            </a:r>
          </a:p>
        </p:txBody>
      </p:sp>
    </p:spTree>
  </p:cSld>
  <p:clrMapOvr>
    <a:masterClrMapping xmlns:a="http://schemas.openxmlformats.org/drawingml/2006/main"/>
  </p:clrMapOvr>
</p:sld>
</file>