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b1a65b898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129032310471f"/>
  </p:sldMasterIdLst>
  <p:sldIdLst>
    <p:sldId xmlns:r="http://schemas.openxmlformats.org/officeDocument/2006/relationships" id="256" r:id="R2c5c74505cc14f0c"/>
    <p:sldId xmlns:r="http://schemas.openxmlformats.org/officeDocument/2006/relationships" id="257" r:id="R6c36c833881e4b9e"/>
    <p:sldId xmlns:r="http://schemas.openxmlformats.org/officeDocument/2006/relationships" id="258" r:id="Rf334ee3c33614cf0"/>
    <p:sldId xmlns:r="http://schemas.openxmlformats.org/officeDocument/2006/relationships" id="259" r:id="R12c6843d77694c5d"/>
    <p:sldId xmlns:r="http://schemas.openxmlformats.org/officeDocument/2006/relationships" id="260" r:id="Rac0015f8fa7b4fbc"/>
    <p:sldId xmlns:r="http://schemas.openxmlformats.org/officeDocument/2006/relationships" id="261" r:id="Rd741d3b606e04bf0"/>
    <p:sldId xmlns:r="http://schemas.openxmlformats.org/officeDocument/2006/relationships" id="262" r:id="R26af3ebd4032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129032310471f" /><Relationship Type="http://schemas.openxmlformats.org/officeDocument/2006/relationships/slide" Target="/ppt/slides/slide1.xml" Id="R2c5c74505cc14f0c" /><Relationship Type="http://schemas.openxmlformats.org/officeDocument/2006/relationships/slide" Target="/ppt/slides/slide2.xml" Id="R6c36c833881e4b9e" /><Relationship Type="http://schemas.openxmlformats.org/officeDocument/2006/relationships/slide" Target="/ppt/slides/slide3.xml" Id="Rf334ee3c33614cf0" /><Relationship Type="http://schemas.openxmlformats.org/officeDocument/2006/relationships/slide" Target="/ppt/slides/slide4.xml" Id="R12c6843d77694c5d" /><Relationship Type="http://schemas.openxmlformats.org/officeDocument/2006/relationships/slide" Target="/ppt/slides/slide5.xml" Id="Rac0015f8fa7b4fbc" /><Relationship Type="http://schemas.openxmlformats.org/officeDocument/2006/relationships/slide" Target="/ppt/slides/slide6.xml" Id="Rd741d3b606e04bf0" /><Relationship Type="http://schemas.openxmlformats.org/officeDocument/2006/relationships/slide" Target="/ppt/slides/slide7.xml" Id="R26af3ebd4032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64955a59f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733fe2f0a4d20" /><Relationship Type="http://schemas.openxmlformats.org/officeDocument/2006/relationships/theme" Target="/ppt/slideMasters/theme/theme1.xml" Id="R31a43c9d01c2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733fe2f0a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f9b61104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8a51b580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e23d6234c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fce5cdc90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7cb34e9e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c2a97312a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ff0b819f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KYSTMILJØ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103 075 848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25 761 380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50 348 759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Stormyrvegen 199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23 52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