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1d17f6823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77de15a64462a"/>
  </p:sldMasterIdLst>
  <p:sldIdLst>
    <p:sldId xmlns:r="http://schemas.openxmlformats.org/officeDocument/2006/relationships" id="256" r:id="R095b68157bbd479d"/>
    <p:sldId xmlns:r="http://schemas.openxmlformats.org/officeDocument/2006/relationships" id="257" r:id="Rae076b84f96c4d7a"/>
    <p:sldId xmlns:r="http://schemas.openxmlformats.org/officeDocument/2006/relationships" id="258" r:id="R979b9f01987642c0"/>
    <p:sldId xmlns:r="http://schemas.openxmlformats.org/officeDocument/2006/relationships" id="259" r:id="Rfb467d23eaa44db4"/>
    <p:sldId xmlns:r="http://schemas.openxmlformats.org/officeDocument/2006/relationships" id="260" r:id="Rda58e9d2f35e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77de15a64462a" /><Relationship Type="http://schemas.openxmlformats.org/officeDocument/2006/relationships/slide" Target="/ppt/slides/slide1.xml" Id="R095b68157bbd479d" /><Relationship Type="http://schemas.openxmlformats.org/officeDocument/2006/relationships/slide" Target="/ppt/slides/slide2.xml" Id="Rae076b84f96c4d7a" /><Relationship Type="http://schemas.openxmlformats.org/officeDocument/2006/relationships/slide" Target="/ppt/slides/slide3.xml" Id="R979b9f01987642c0" /><Relationship Type="http://schemas.openxmlformats.org/officeDocument/2006/relationships/slide" Target="/ppt/slides/slide4.xml" Id="Rfb467d23eaa44db4" /><Relationship Type="http://schemas.openxmlformats.org/officeDocument/2006/relationships/slide" Target="/ppt/slides/slide5.xml" Id="Rda58e9d2f35e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8d3276d44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76ebff8a40b6" /><Relationship Type="http://schemas.openxmlformats.org/officeDocument/2006/relationships/theme" Target="/ppt/slideMasters/theme/theme1.xml" Id="R10fc8b041c47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776ebff8a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38b369144a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b0b6f78a1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58eafd35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17af4edcb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00cf5715c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