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28775b95d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38f0bd24541c2"/>
  </p:sldMasterIdLst>
  <p:sldIdLst>
    <p:sldId xmlns:r="http://schemas.openxmlformats.org/officeDocument/2006/relationships" id="256" r:id="R0147b5f98b894326"/>
    <p:sldId xmlns:r="http://schemas.openxmlformats.org/officeDocument/2006/relationships" id="257" r:id="Rc75f303d74a3494f"/>
    <p:sldId xmlns:r="http://schemas.openxmlformats.org/officeDocument/2006/relationships" id="258" r:id="R2f180a1cce334459"/>
    <p:sldId xmlns:r="http://schemas.openxmlformats.org/officeDocument/2006/relationships" id="259" r:id="Ra788a2eef9e84fbb"/>
    <p:sldId xmlns:r="http://schemas.openxmlformats.org/officeDocument/2006/relationships" id="260" r:id="R8d10d4dea5774857"/>
    <p:sldId xmlns:r="http://schemas.openxmlformats.org/officeDocument/2006/relationships" id="261" r:id="R9b4814de5bc94a74"/>
    <p:sldId xmlns:r="http://schemas.openxmlformats.org/officeDocument/2006/relationships" id="262" r:id="Rb63e007e6b47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38f0bd24541c2" /><Relationship Type="http://schemas.openxmlformats.org/officeDocument/2006/relationships/slide" Target="/ppt/slides/slide1.xml" Id="R0147b5f98b894326" /><Relationship Type="http://schemas.openxmlformats.org/officeDocument/2006/relationships/slide" Target="/ppt/slides/slide2.xml" Id="Rc75f303d74a3494f" /><Relationship Type="http://schemas.openxmlformats.org/officeDocument/2006/relationships/slide" Target="/ppt/slides/slide3.xml" Id="R2f180a1cce334459" /><Relationship Type="http://schemas.openxmlformats.org/officeDocument/2006/relationships/slide" Target="/ppt/slides/slide4.xml" Id="Ra788a2eef9e84fbb" /><Relationship Type="http://schemas.openxmlformats.org/officeDocument/2006/relationships/slide" Target="/ppt/slides/slide5.xml" Id="R8d10d4dea5774857" /><Relationship Type="http://schemas.openxmlformats.org/officeDocument/2006/relationships/slide" Target="/ppt/slides/slide6.xml" Id="R9b4814de5bc94a74" /><Relationship Type="http://schemas.openxmlformats.org/officeDocument/2006/relationships/slide" Target="/ppt/slides/slide7.xml" Id="Rb63e007e6b47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0c44613ae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33d8b70d49a1" /><Relationship Type="http://schemas.openxmlformats.org/officeDocument/2006/relationships/theme" Target="/ppt/slideMasters/theme/theme1.xml" Id="R427b5c3be4d9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a33d8b70d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10cf1c96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4267c425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59e40c3f2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c824c832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1c7c5667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cc65564b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87e28664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WALLACE PETER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