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ed4bc5ac0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4165f251d4045"/>
  </p:sldMasterIdLst>
  <p:sldIdLst>
    <p:sldId xmlns:r="http://schemas.openxmlformats.org/officeDocument/2006/relationships" id="256" r:id="Rd326b9091ef04455"/>
    <p:sldId xmlns:r="http://schemas.openxmlformats.org/officeDocument/2006/relationships" id="257" r:id="R473b62f838e44d30"/>
    <p:sldId xmlns:r="http://schemas.openxmlformats.org/officeDocument/2006/relationships" id="258" r:id="Rb42ce666c98e4151"/>
    <p:sldId xmlns:r="http://schemas.openxmlformats.org/officeDocument/2006/relationships" id="259" r:id="R4ec06fcb754d4a70"/>
    <p:sldId xmlns:r="http://schemas.openxmlformats.org/officeDocument/2006/relationships" id="260" r:id="R223888bc58474a57"/>
    <p:sldId xmlns:r="http://schemas.openxmlformats.org/officeDocument/2006/relationships" id="261" r:id="Rfbb0b26e48f3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4165f251d4045" /><Relationship Type="http://schemas.openxmlformats.org/officeDocument/2006/relationships/slide" Target="/ppt/slides/slide1.xml" Id="Rd326b9091ef04455" /><Relationship Type="http://schemas.openxmlformats.org/officeDocument/2006/relationships/slide" Target="/ppt/slides/slide2.xml" Id="R473b62f838e44d30" /><Relationship Type="http://schemas.openxmlformats.org/officeDocument/2006/relationships/slide" Target="/ppt/slides/slide3.xml" Id="Rb42ce666c98e4151" /><Relationship Type="http://schemas.openxmlformats.org/officeDocument/2006/relationships/slide" Target="/ppt/slides/slide4.xml" Id="R4ec06fcb754d4a70" /><Relationship Type="http://schemas.openxmlformats.org/officeDocument/2006/relationships/slide" Target="/ppt/slides/slide5.xml" Id="R223888bc58474a57" /><Relationship Type="http://schemas.openxmlformats.org/officeDocument/2006/relationships/slide" Target="/ppt/slides/slide6.xml" Id="Rfbb0b26e48f3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5fbd3f1f3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bc4da71da4083" /><Relationship Type="http://schemas.openxmlformats.org/officeDocument/2006/relationships/theme" Target="/ppt/slideMasters/theme/theme1.xml" Id="Re5e67ac9062d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bc4da71da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84f7c782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87d2f11d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cbc647fe2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1407c273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e33dfce5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e7a7352e7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