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9b93af25e43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7eba719364586"/>
  </p:sldMasterIdLst>
  <p:sldIdLst>
    <p:sldId xmlns:r="http://schemas.openxmlformats.org/officeDocument/2006/relationships" id="256" r:id="Rdf6f4277876247c4"/>
    <p:sldId xmlns:r="http://schemas.openxmlformats.org/officeDocument/2006/relationships" id="257" r:id="R87631457f25b4003"/>
    <p:sldId xmlns:r="http://schemas.openxmlformats.org/officeDocument/2006/relationships" id="258" r:id="Rfd39865e576542f3"/>
    <p:sldId xmlns:r="http://schemas.openxmlformats.org/officeDocument/2006/relationships" id="259" r:id="R096f897325a0428b"/>
    <p:sldId xmlns:r="http://schemas.openxmlformats.org/officeDocument/2006/relationships" id="260" r:id="R729d6b03ed994b7f"/>
    <p:sldId xmlns:r="http://schemas.openxmlformats.org/officeDocument/2006/relationships" id="261" r:id="Rb1d82b6318f946bd"/>
    <p:sldId xmlns:r="http://schemas.openxmlformats.org/officeDocument/2006/relationships" id="262" r:id="Ra9de6cf5aeac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7eba719364586" /><Relationship Type="http://schemas.openxmlformats.org/officeDocument/2006/relationships/slide" Target="/ppt/slides/slide1.xml" Id="Rdf6f4277876247c4" /><Relationship Type="http://schemas.openxmlformats.org/officeDocument/2006/relationships/slide" Target="/ppt/slides/slide2.xml" Id="R87631457f25b4003" /><Relationship Type="http://schemas.openxmlformats.org/officeDocument/2006/relationships/slide" Target="/ppt/slides/slide3.xml" Id="Rfd39865e576542f3" /><Relationship Type="http://schemas.openxmlformats.org/officeDocument/2006/relationships/slide" Target="/ppt/slides/slide4.xml" Id="R096f897325a0428b" /><Relationship Type="http://schemas.openxmlformats.org/officeDocument/2006/relationships/slide" Target="/ppt/slides/slide5.xml" Id="R729d6b03ed994b7f" /><Relationship Type="http://schemas.openxmlformats.org/officeDocument/2006/relationships/slide" Target="/ppt/slides/slide6.xml" Id="Rb1d82b6318f946bd" /><Relationship Type="http://schemas.openxmlformats.org/officeDocument/2006/relationships/slide" Target="/ppt/slides/slide7.xml" Id="Ra9de6cf5aeac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ef6bbacc5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e20959acf4834" /><Relationship Type="http://schemas.openxmlformats.org/officeDocument/2006/relationships/theme" Target="/ppt/slideMasters/theme/theme1.xml" Id="R224b91a06aa4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e20959acf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11ce52f42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a56b2ba88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15714bb24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4df398249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b75ef0937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d7c69c80642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090d45f59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MJØSEN AKTIEMØLLE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MJØSEN AKTIEMØLLE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ØDEGAARD NORDHEIM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ØDEGAARD NORDHEIM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NORDHEIM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NORDHEIM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Tristilvegen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35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971 174 277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