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327d0e83b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a20aa82994920"/>
  </p:sldMasterIdLst>
  <p:sldIdLst>
    <p:sldId xmlns:r="http://schemas.openxmlformats.org/officeDocument/2006/relationships" id="256" r:id="R3c97b9659aab4fd0"/>
    <p:sldId xmlns:r="http://schemas.openxmlformats.org/officeDocument/2006/relationships" id="257" r:id="Rfee1a23048ac47a9"/>
    <p:sldId xmlns:r="http://schemas.openxmlformats.org/officeDocument/2006/relationships" id="258" r:id="R21ac31fe9b854f40"/>
    <p:sldId xmlns:r="http://schemas.openxmlformats.org/officeDocument/2006/relationships" id="259" r:id="R4ba2c641f89547f6"/>
    <p:sldId xmlns:r="http://schemas.openxmlformats.org/officeDocument/2006/relationships" id="260" r:id="R79f741bd20a1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a20aa82994920" /><Relationship Type="http://schemas.openxmlformats.org/officeDocument/2006/relationships/slide" Target="/ppt/slides/slide1.xml" Id="R3c97b9659aab4fd0" /><Relationship Type="http://schemas.openxmlformats.org/officeDocument/2006/relationships/slide" Target="/ppt/slides/slide2.xml" Id="Rfee1a23048ac47a9" /><Relationship Type="http://schemas.openxmlformats.org/officeDocument/2006/relationships/slide" Target="/ppt/slides/slide3.xml" Id="R21ac31fe9b854f40" /><Relationship Type="http://schemas.openxmlformats.org/officeDocument/2006/relationships/slide" Target="/ppt/slides/slide4.xml" Id="R4ba2c641f89547f6" /><Relationship Type="http://schemas.openxmlformats.org/officeDocument/2006/relationships/slide" Target="/ppt/slides/slide5.xml" Id="R79f741bd20a1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04728fb1d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289cf10a84422" /><Relationship Type="http://schemas.openxmlformats.org/officeDocument/2006/relationships/theme" Target="/ppt/slideMasters/theme/theme1.xml" Id="R4bc554a8b85c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289cf10a8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3f04d465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a2847067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fcd52e85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5a67bf3c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91e3652b1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