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55d8e97a0a4e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e3c0354dea48ba"/>
  </p:sldMasterIdLst>
  <p:sldIdLst>
    <p:sldId xmlns:r="http://schemas.openxmlformats.org/officeDocument/2006/relationships" id="256" r:id="R2c165acba6dd426f"/>
    <p:sldId xmlns:r="http://schemas.openxmlformats.org/officeDocument/2006/relationships" id="257" r:id="R674596c1dabb42c8"/>
    <p:sldId xmlns:r="http://schemas.openxmlformats.org/officeDocument/2006/relationships" id="258" r:id="Rafbaa06031f04f92"/>
    <p:sldId xmlns:r="http://schemas.openxmlformats.org/officeDocument/2006/relationships" id="259" r:id="Ra7722bfa76ae40d2"/>
    <p:sldId xmlns:r="http://schemas.openxmlformats.org/officeDocument/2006/relationships" id="260" r:id="R33e80f8790f94f6b"/>
    <p:sldId xmlns:r="http://schemas.openxmlformats.org/officeDocument/2006/relationships" id="261" r:id="Re1c3cd36617b44ed"/>
    <p:sldId xmlns:r="http://schemas.openxmlformats.org/officeDocument/2006/relationships" id="262" r:id="R2430f3f9d70c4b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3c0354dea48ba" /><Relationship Type="http://schemas.openxmlformats.org/officeDocument/2006/relationships/slide" Target="/ppt/slides/slide1.xml" Id="R2c165acba6dd426f" /><Relationship Type="http://schemas.openxmlformats.org/officeDocument/2006/relationships/slide" Target="/ppt/slides/slide2.xml" Id="R674596c1dabb42c8" /><Relationship Type="http://schemas.openxmlformats.org/officeDocument/2006/relationships/slide" Target="/ppt/slides/slide3.xml" Id="Rafbaa06031f04f92" /><Relationship Type="http://schemas.openxmlformats.org/officeDocument/2006/relationships/slide" Target="/ppt/slides/slide4.xml" Id="Ra7722bfa76ae40d2" /><Relationship Type="http://schemas.openxmlformats.org/officeDocument/2006/relationships/slide" Target="/ppt/slides/slide5.xml" Id="R33e80f8790f94f6b" /><Relationship Type="http://schemas.openxmlformats.org/officeDocument/2006/relationships/slide" Target="/ppt/slides/slide6.xml" Id="Re1c3cd36617b44ed" /><Relationship Type="http://schemas.openxmlformats.org/officeDocument/2006/relationships/slide" Target="/ppt/slides/slide7.xml" Id="R2430f3f9d70c4b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ec89e6b9b43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ddff8e8a447de" /><Relationship Type="http://schemas.openxmlformats.org/officeDocument/2006/relationships/theme" Target="/ppt/slideMasters/theme/theme1.xml" Id="R3755f9a2951d4d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ddff8e8a447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0c7e4992648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dad16cf89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20b71f8cf4d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120a8886340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3ebd5ab6a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ff2f15e6d43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fd5b924a447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H Bjørnstad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 Bjørnstad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7 129 972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43 605 450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45 222 920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WESTERN JONAS BJØRNSTAD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TOR HÅKON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e-farger@online.no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971 157 712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