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3013ad307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d253641794c6f"/>
  </p:sldMasterIdLst>
  <p:sldIdLst>
    <p:sldId xmlns:r="http://schemas.openxmlformats.org/officeDocument/2006/relationships" id="256" r:id="R3bc55f6bab7346d6"/>
    <p:sldId xmlns:r="http://schemas.openxmlformats.org/officeDocument/2006/relationships" id="257" r:id="Rcb260c5a397c4930"/>
    <p:sldId xmlns:r="http://schemas.openxmlformats.org/officeDocument/2006/relationships" id="258" r:id="Ra4caa7c6d56441ec"/>
    <p:sldId xmlns:r="http://schemas.openxmlformats.org/officeDocument/2006/relationships" id="259" r:id="R0c4c110935ba4901"/>
    <p:sldId xmlns:r="http://schemas.openxmlformats.org/officeDocument/2006/relationships" id="260" r:id="R7c9d920eefcc4747"/>
    <p:sldId xmlns:r="http://schemas.openxmlformats.org/officeDocument/2006/relationships" id="261" r:id="R4af39acb0567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d253641794c6f" /><Relationship Type="http://schemas.openxmlformats.org/officeDocument/2006/relationships/slide" Target="/ppt/slides/slide1.xml" Id="R3bc55f6bab7346d6" /><Relationship Type="http://schemas.openxmlformats.org/officeDocument/2006/relationships/slide" Target="/ppt/slides/slide2.xml" Id="Rcb260c5a397c4930" /><Relationship Type="http://schemas.openxmlformats.org/officeDocument/2006/relationships/slide" Target="/ppt/slides/slide3.xml" Id="Ra4caa7c6d56441ec" /><Relationship Type="http://schemas.openxmlformats.org/officeDocument/2006/relationships/slide" Target="/ppt/slides/slide4.xml" Id="R0c4c110935ba4901" /><Relationship Type="http://schemas.openxmlformats.org/officeDocument/2006/relationships/slide" Target="/ppt/slides/slide5.xml" Id="R7c9d920eefcc4747" /><Relationship Type="http://schemas.openxmlformats.org/officeDocument/2006/relationships/slide" Target="/ppt/slides/slide6.xml" Id="R4af39acb0567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810c311eb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878f245a74219" /><Relationship Type="http://schemas.openxmlformats.org/officeDocument/2006/relationships/theme" Target="/ppt/slideMasters/theme/theme1.xml" Id="R27086091d1da4b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878f245a7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f44d19ce247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91fc1e0f9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5260a23724d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75f286703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308af67184b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0580f5c50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H Bjørnstad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e-farger@online.no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