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1b9604d56e4a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24830498334fcd"/>
  </p:sldMasterIdLst>
  <p:sldIdLst>
    <p:sldId xmlns:r="http://schemas.openxmlformats.org/officeDocument/2006/relationships" id="256" r:id="R11eb0af6e7ec4730"/>
    <p:sldId xmlns:r="http://schemas.openxmlformats.org/officeDocument/2006/relationships" id="257" r:id="R350a723088c84c33"/>
    <p:sldId xmlns:r="http://schemas.openxmlformats.org/officeDocument/2006/relationships" id="258" r:id="R7e2bdf4eb57c469d"/>
    <p:sldId xmlns:r="http://schemas.openxmlformats.org/officeDocument/2006/relationships" id="259" r:id="Rf56da98489114662"/>
    <p:sldId xmlns:r="http://schemas.openxmlformats.org/officeDocument/2006/relationships" id="260" r:id="R630f4de103ac4f78"/>
    <p:sldId xmlns:r="http://schemas.openxmlformats.org/officeDocument/2006/relationships" id="261" r:id="R00e57e32c3c24c60"/>
    <p:sldId xmlns:r="http://schemas.openxmlformats.org/officeDocument/2006/relationships" id="262" r:id="Ra3ae8ce1420e4c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24830498334fcd" /><Relationship Type="http://schemas.openxmlformats.org/officeDocument/2006/relationships/slide" Target="/ppt/slides/slide1.xml" Id="R11eb0af6e7ec4730" /><Relationship Type="http://schemas.openxmlformats.org/officeDocument/2006/relationships/slide" Target="/ppt/slides/slide2.xml" Id="R350a723088c84c33" /><Relationship Type="http://schemas.openxmlformats.org/officeDocument/2006/relationships/slide" Target="/ppt/slides/slide3.xml" Id="R7e2bdf4eb57c469d" /><Relationship Type="http://schemas.openxmlformats.org/officeDocument/2006/relationships/slide" Target="/ppt/slides/slide4.xml" Id="Rf56da98489114662" /><Relationship Type="http://schemas.openxmlformats.org/officeDocument/2006/relationships/slide" Target="/ppt/slides/slide5.xml" Id="R630f4de103ac4f78" /><Relationship Type="http://schemas.openxmlformats.org/officeDocument/2006/relationships/slide" Target="/ppt/slides/slide6.xml" Id="R00e57e32c3c24c60" /><Relationship Type="http://schemas.openxmlformats.org/officeDocument/2006/relationships/slide" Target="/ppt/slides/slide7.xml" Id="Ra3ae8ce1420e4c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ede0f1b6a940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2359f049944a2" /><Relationship Type="http://schemas.openxmlformats.org/officeDocument/2006/relationships/theme" Target="/ppt/slideMasters/theme/theme1.xml" Id="R296b42cc4c544b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2359f049944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6bbb9909a40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2b1fe515344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09e8e311f44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572a2474242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361f05e8843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4d859463f47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c656711664b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GRIMSØEN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GRIMSØEN AS ble etablert [år] og holder til i Skjeberg.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9 045 558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1 006 870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−727 932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22 519 869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38 735 897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 PETTER GRIMSØEN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Dusaveien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1747 Skjeberg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971 133 287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