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a4f01d575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e7a85d47654e9b"/>
  </p:sldMasterIdLst>
  <p:sldIdLst>
    <p:sldId xmlns:r="http://schemas.openxmlformats.org/officeDocument/2006/relationships" id="256" r:id="Rfd55653ca7f6410c"/>
    <p:sldId xmlns:r="http://schemas.openxmlformats.org/officeDocument/2006/relationships" id="257" r:id="R1e81fc18ad1b4f18"/>
    <p:sldId xmlns:r="http://schemas.openxmlformats.org/officeDocument/2006/relationships" id="258" r:id="R355a95605a2f4ceb"/>
    <p:sldId xmlns:r="http://schemas.openxmlformats.org/officeDocument/2006/relationships" id="259" r:id="R8016bce1a3a648be"/>
    <p:sldId xmlns:r="http://schemas.openxmlformats.org/officeDocument/2006/relationships" id="260" r:id="R09a6de278c6e49f0"/>
    <p:sldId xmlns:r="http://schemas.openxmlformats.org/officeDocument/2006/relationships" id="261" r:id="R1a52aa14ca8b4892"/>
    <p:sldId xmlns:r="http://schemas.openxmlformats.org/officeDocument/2006/relationships" id="262" r:id="Rfc58b958feb543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7a85d47654e9b" /><Relationship Type="http://schemas.openxmlformats.org/officeDocument/2006/relationships/slide" Target="/ppt/slides/slide1.xml" Id="Rfd55653ca7f6410c" /><Relationship Type="http://schemas.openxmlformats.org/officeDocument/2006/relationships/slide" Target="/ppt/slides/slide2.xml" Id="R1e81fc18ad1b4f18" /><Relationship Type="http://schemas.openxmlformats.org/officeDocument/2006/relationships/slide" Target="/ppt/slides/slide3.xml" Id="R355a95605a2f4ceb" /><Relationship Type="http://schemas.openxmlformats.org/officeDocument/2006/relationships/slide" Target="/ppt/slides/slide4.xml" Id="R8016bce1a3a648be" /><Relationship Type="http://schemas.openxmlformats.org/officeDocument/2006/relationships/slide" Target="/ppt/slides/slide5.xml" Id="R09a6de278c6e49f0" /><Relationship Type="http://schemas.openxmlformats.org/officeDocument/2006/relationships/slide" Target="/ppt/slides/slide6.xml" Id="R1a52aa14ca8b4892" /><Relationship Type="http://schemas.openxmlformats.org/officeDocument/2006/relationships/slide" Target="/ppt/slides/slide7.xml" Id="Rfc58b958feb543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648539115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7d196c8e4527" /><Relationship Type="http://schemas.openxmlformats.org/officeDocument/2006/relationships/theme" Target="/ppt/slideMasters/theme/theme1.xml" Id="R1a3c26a2506f42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77d196c8e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08d83e734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c14045c8744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a00108ff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a3e1192b04d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9a6691e98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c9b22cee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3de8ce499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SAGFJORD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9 925 915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90 833 235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98 451 664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NORSKY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SCHØNING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Workinntoppen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971 125 659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