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9ba96fc6a544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846c734c2d4643"/>
  </p:sldMasterIdLst>
  <p:sldIdLst>
    <p:sldId xmlns:r="http://schemas.openxmlformats.org/officeDocument/2006/relationships" id="256" r:id="Rb6c92d4978a54692"/>
    <p:sldId xmlns:r="http://schemas.openxmlformats.org/officeDocument/2006/relationships" id="257" r:id="R73ddea432e5a4f61"/>
    <p:sldId xmlns:r="http://schemas.openxmlformats.org/officeDocument/2006/relationships" id="258" r:id="R6095c625ef3742b0"/>
    <p:sldId xmlns:r="http://schemas.openxmlformats.org/officeDocument/2006/relationships" id="259" r:id="R051d4212e6a844f1"/>
    <p:sldId xmlns:r="http://schemas.openxmlformats.org/officeDocument/2006/relationships" id="260" r:id="R318fbc8fa5f942f1"/>
    <p:sldId xmlns:r="http://schemas.openxmlformats.org/officeDocument/2006/relationships" id="261" r:id="R6f048000e1384c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46c734c2d4643" /><Relationship Type="http://schemas.openxmlformats.org/officeDocument/2006/relationships/slide" Target="/ppt/slides/slide1.xml" Id="Rb6c92d4978a54692" /><Relationship Type="http://schemas.openxmlformats.org/officeDocument/2006/relationships/slide" Target="/ppt/slides/slide2.xml" Id="R73ddea432e5a4f61" /><Relationship Type="http://schemas.openxmlformats.org/officeDocument/2006/relationships/slide" Target="/ppt/slides/slide3.xml" Id="R6095c625ef3742b0" /><Relationship Type="http://schemas.openxmlformats.org/officeDocument/2006/relationships/slide" Target="/ppt/slides/slide4.xml" Id="R051d4212e6a844f1" /><Relationship Type="http://schemas.openxmlformats.org/officeDocument/2006/relationships/slide" Target="/ppt/slides/slide5.xml" Id="R318fbc8fa5f942f1" /><Relationship Type="http://schemas.openxmlformats.org/officeDocument/2006/relationships/slide" Target="/ppt/slides/slide6.xml" Id="R6f048000e1384c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9e0f0008a246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b5934412d4569" /><Relationship Type="http://schemas.openxmlformats.org/officeDocument/2006/relationships/theme" Target="/ppt/slideMasters/theme/theme1.xml" Id="R91f92d043ec448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eb5934412d45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6ffb6966640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ec65287ba47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7183efb0f49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2ed55002e4f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36a7e3b3c48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9cfe314774f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MYHRENS JERNINDUSTRI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MYHRENS JERNINDUSTRI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−457 925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1 153 706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1 162 082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971 124 113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