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97883148449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00fe2b7c949dd"/>
  </p:sldMasterIdLst>
  <p:sldIdLst>
    <p:sldId xmlns:r="http://schemas.openxmlformats.org/officeDocument/2006/relationships" id="256" r:id="R84cbe793486d4e60"/>
    <p:sldId xmlns:r="http://schemas.openxmlformats.org/officeDocument/2006/relationships" id="257" r:id="R2190dd63459c459c"/>
    <p:sldId xmlns:r="http://schemas.openxmlformats.org/officeDocument/2006/relationships" id="258" r:id="Rbf1799e7714f4787"/>
    <p:sldId xmlns:r="http://schemas.openxmlformats.org/officeDocument/2006/relationships" id="259" r:id="R97a8b413a1dd4dae"/>
    <p:sldId xmlns:r="http://schemas.openxmlformats.org/officeDocument/2006/relationships" id="260" r:id="R9ed583d4fdb245cd"/>
    <p:sldId xmlns:r="http://schemas.openxmlformats.org/officeDocument/2006/relationships" id="261" r:id="Rce1af4badf66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00fe2b7c949dd" /><Relationship Type="http://schemas.openxmlformats.org/officeDocument/2006/relationships/slide" Target="/ppt/slides/slide1.xml" Id="R84cbe793486d4e60" /><Relationship Type="http://schemas.openxmlformats.org/officeDocument/2006/relationships/slide" Target="/ppt/slides/slide2.xml" Id="R2190dd63459c459c" /><Relationship Type="http://schemas.openxmlformats.org/officeDocument/2006/relationships/slide" Target="/ppt/slides/slide3.xml" Id="Rbf1799e7714f4787" /><Relationship Type="http://schemas.openxmlformats.org/officeDocument/2006/relationships/slide" Target="/ppt/slides/slide4.xml" Id="R97a8b413a1dd4dae" /><Relationship Type="http://schemas.openxmlformats.org/officeDocument/2006/relationships/slide" Target="/ppt/slides/slide5.xml" Id="R9ed583d4fdb245cd" /><Relationship Type="http://schemas.openxmlformats.org/officeDocument/2006/relationships/slide" Target="/ppt/slides/slide6.xml" Id="Rce1af4badf66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d2f349b2a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c73f656b4778" /><Relationship Type="http://schemas.openxmlformats.org/officeDocument/2006/relationships/theme" Target="/ppt/slideMasters/theme/theme1.xml" Id="Rc05ff5ebde53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ac73f656b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7ea0f8274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338a6971b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ccc30148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d74f4d904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2a2f496e7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5197637e5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JØRGEN OG GJERTRUD DIGERNÆS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OG GJERTRUD DIGERNÆS LEGAT STI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−6 244 150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Kristoffersen, Eidesmoen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81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finn.kristoffersen@online.no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JØRGEN OG GJERTRUD DIGERNÆS LEGAT STI</a:t>
            </a:r>
          </a:p>
        </p:txBody>
      </p:sp>
    </p:spTree>
  </p:cSld>
  <p:clrMapOvr>
    <a:masterClrMapping xmlns:a="http://schemas.openxmlformats.org/drawingml/2006/main"/>
  </p:clrMapOvr>
</p:sld>
</file>