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72b1d6ef4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1eae5643b49fb"/>
  </p:sldMasterIdLst>
  <p:sldIdLst>
    <p:sldId xmlns:r="http://schemas.openxmlformats.org/officeDocument/2006/relationships" id="256" r:id="Re85136d5d620410c"/>
    <p:sldId xmlns:r="http://schemas.openxmlformats.org/officeDocument/2006/relationships" id="257" r:id="R297ed2dc0c074957"/>
    <p:sldId xmlns:r="http://schemas.openxmlformats.org/officeDocument/2006/relationships" id="258" r:id="Rcf3d24c304314179"/>
    <p:sldId xmlns:r="http://schemas.openxmlformats.org/officeDocument/2006/relationships" id="259" r:id="R6fb9b09a432240c0"/>
    <p:sldId xmlns:r="http://schemas.openxmlformats.org/officeDocument/2006/relationships" id="260" r:id="R87546987ffbf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1eae5643b49fb" /><Relationship Type="http://schemas.openxmlformats.org/officeDocument/2006/relationships/slide" Target="/ppt/slides/slide1.xml" Id="Re85136d5d620410c" /><Relationship Type="http://schemas.openxmlformats.org/officeDocument/2006/relationships/slide" Target="/ppt/slides/slide2.xml" Id="R297ed2dc0c074957" /><Relationship Type="http://schemas.openxmlformats.org/officeDocument/2006/relationships/slide" Target="/ppt/slides/slide3.xml" Id="Rcf3d24c304314179" /><Relationship Type="http://schemas.openxmlformats.org/officeDocument/2006/relationships/slide" Target="/ppt/slides/slide4.xml" Id="R6fb9b09a432240c0" /><Relationship Type="http://schemas.openxmlformats.org/officeDocument/2006/relationships/slide" Target="/ppt/slides/slide5.xml" Id="R87546987ffbf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163250876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09d05807243bb" /><Relationship Type="http://schemas.openxmlformats.org/officeDocument/2006/relationships/theme" Target="/ppt/slideMasters/theme/theme1.xml" Id="Rf452c0a1b529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09d058072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2f7e3f935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ae54d4fe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9bb9d05a5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4a7f4c34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481fcb68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AVD. 62 NJF TRONDHEIM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AVD. 62 NJF TRONDHEIM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Fløttum, Tilderåsveien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oyvind.flottum.aunmo@banenor.no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