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1cf440c66d46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2df4b9d7254581"/>
  </p:sldMasterIdLst>
  <p:sldIdLst>
    <p:sldId xmlns:r="http://schemas.openxmlformats.org/officeDocument/2006/relationships" id="256" r:id="R43c1a3694f244ea4"/>
    <p:sldId xmlns:r="http://schemas.openxmlformats.org/officeDocument/2006/relationships" id="257" r:id="Rda20e97d40d54d41"/>
    <p:sldId xmlns:r="http://schemas.openxmlformats.org/officeDocument/2006/relationships" id="258" r:id="R37d2c742333e48ff"/>
    <p:sldId xmlns:r="http://schemas.openxmlformats.org/officeDocument/2006/relationships" id="259" r:id="R74ba0bdda5ec41e3"/>
    <p:sldId xmlns:r="http://schemas.openxmlformats.org/officeDocument/2006/relationships" id="260" r:id="R115d1bfef8584f18"/>
    <p:sldId xmlns:r="http://schemas.openxmlformats.org/officeDocument/2006/relationships" id="261" r:id="R8e057f28ce1240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2df4b9d7254581" /><Relationship Type="http://schemas.openxmlformats.org/officeDocument/2006/relationships/slide" Target="/ppt/slides/slide1.xml" Id="R43c1a3694f244ea4" /><Relationship Type="http://schemas.openxmlformats.org/officeDocument/2006/relationships/slide" Target="/ppt/slides/slide2.xml" Id="Rda20e97d40d54d41" /><Relationship Type="http://schemas.openxmlformats.org/officeDocument/2006/relationships/slide" Target="/ppt/slides/slide3.xml" Id="R37d2c742333e48ff" /><Relationship Type="http://schemas.openxmlformats.org/officeDocument/2006/relationships/slide" Target="/ppt/slides/slide4.xml" Id="R74ba0bdda5ec41e3" /><Relationship Type="http://schemas.openxmlformats.org/officeDocument/2006/relationships/slide" Target="/ppt/slides/slide5.xml" Id="R115d1bfef8584f18" /><Relationship Type="http://schemas.openxmlformats.org/officeDocument/2006/relationships/slide" Target="/ppt/slides/slide6.xml" Id="R8e057f28ce1240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c6b2a4dfa45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87b36d4284275" /><Relationship Type="http://schemas.openxmlformats.org/officeDocument/2006/relationships/theme" Target="/ppt/slideMasters/theme/theme1.xml" Id="R27a10b0eb67d4b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b87b36d42842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dec46e0db4b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7b10a6b7b41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01a484ce34e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21eaeaf684d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0bd79813f46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875bf153446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BANEPERSONALETS FORENING AVD. 62 NJF TRONDHEIM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FORENING AVD. 62 NJF TRONDHEIM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FORENING AVD. 62 NJF TRONDHEIM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FORENING AVD. 62 NJF TRONDHEIM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FORENING AVD. 62 NJF TRONDHEIM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FORENING AVD. 62 NJF TRONDHEIM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Fløttum, Tilderåsveien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oyvind.flottum.aunmo@banenor.no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971 105 429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FORENING AVD. 62 NJF TRONDHEIM</a:t>
            </a:r>
          </a:p>
        </p:txBody>
      </p:sp>
    </p:spTree>
  </p:cSld>
  <p:clrMapOvr>
    <a:masterClrMapping xmlns:a="http://schemas.openxmlformats.org/drawingml/2006/main"/>
  </p:clrMapOvr>
</p:sld>
</file>