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97cc292d1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3a0071e834b3d"/>
  </p:sldMasterIdLst>
  <p:sldIdLst>
    <p:sldId xmlns:r="http://schemas.openxmlformats.org/officeDocument/2006/relationships" id="256" r:id="R1389e9aa80a544e7"/>
    <p:sldId xmlns:r="http://schemas.openxmlformats.org/officeDocument/2006/relationships" id="257" r:id="R2e69a2f0697045bf"/>
    <p:sldId xmlns:r="http://schemas.openxmlformats.org/officeDocument/2006/relationships" id="258" r:id="R126d8a7e4d524e22"/>
    <p:sldId xmlns:r="http://schemas.openxmlformats.org/officeDocument/2006/relationships" id="259" r:id="R2c9c47141aa54d14"/>
    <p:sldId xmlns:r="http://schemas.openxmlformats.org/officeDocument/2006/relationships" id="260" r:id="Rd172497b125149ff"/>
    <p:sldId xmlns:r="http://schemas.openxmlformats.org/officeDocument/2006/relationships" id="261" r:id="Redbfa70c11e8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3a0071e834b3d" /><Relationship Type="http://schemas.openxmlformats.org/officeDocument/2006/relationships/slide" Target="/ppt/slides/slide1.xml" Id="R1389e9aa80a544e7" /><Relationship Type="http://schemas.openxmlformats.org/officeDocument/2006/relationships/slide" Target="/ppt/slides/slide2.xml" Id="R2e69a2f0697045bf" /><Relationship Type="http://schemas.openxmlformats.org/officeDocument/2006/relationships/slide" Target="/ppt/slides/slide3.xml" Id="R126d8a7e4d524e22" /><Relationship Type="http://schemas.openxmlformats.org/officeDocument/2006/relationships/slide" Target="/ppt/slides/slide4.xml" Id="R2c9c47141aa54d14" /><Relationship Type="http://schemas.openxmlformats.org/officeDocument/2006/relationships/slide" Target="/ppt/slides/slide5.xml" Id="Rd172497b125149ff" /><Relationship Type="http://schemas.openxmlformats.org/officeDocument/2006/relationships/slide" Target="/ppt/slides/slide6.xml" Id="Redbfa70c11e8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f14fd4a0e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86556f7949c6" /><Relationship Type="http://schemas.openxmlformats.org/officeDocument/2006/relationships/theme" Target="/ppt/slideMasters/theme/theme1.xml" Id="R102ed112628b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586556f79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f5b83ea4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986240eb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704cfa298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92d702f35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3d59f594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7c8e96e20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