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38e1cbcdf4e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156f319174cf0"/>
  </p:sldMasterIdLst>
  <p:sldIdLst>
    <p:sldId xmlns:r="http://schemas.openxmlformats.org/officeDocument/2006/relationships" id="256" r:id="R23ab8f75f95e4020"/>
    <p:sldId xmlns:r="http://schemas.openxmlformats.org/officeDocument/2006/relationships" id="257" r:id="Rbd08433431ce4aa9"/>
    <p:sldId xmlns:r="http://schemas.openxmlformats.org/officeDocument/2006/relationships" id="258" r:id="Rb88a01dc44e0446d"/>
    <p:sldId xmlns:r="http://schemas.openxmlformats.org/officeDocument/2006/relationships" id="259" r:id="Rdee35ed5427b42c8"/>
    <p:sldId xmlns:r="http://schemas.openxmlformats.org/officeDocument/2006/relationships" id="260" r:id="R0102163ad59e42f4"/>
    <p:sldId xmlns:r="http://schemas.openxmlformats.org/officeDocument/2006/relationships" id="261" r:id="Rf4fc07bd43384c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156f319174cf0" /><Relationship Type="http://schemas.openxmlformats.org/officeDocument/2006/relationships/slide" Target="/ppt/slides/slide1.xml" Id="R23ab8f75f95e4020" /><Relationship Type="http://schemas.openxmlformats.org/officeDocument/2006/relationships/slide" Target="/ppt/slides/slide2.xml" Id="Rbd08433431ce4aa9" /><Relationship Type="http://schemas.openxmlformats.org/officeDocument/2006/relationships/slide" Target="/ppt/slides/slide3.xml" Id="Rb88a01dc44e0446d" /><Relationship Type="http://schemas.openxmlformats.org/officeDocument/2006/relationships/slide" Target="/ppt/slides/slide4.xml" Id="Rdee35ed5427b42c8" /><Relationship Type="http://schemas.openxmlformats.org/officeDocument/2006/relationships/slide" Target="/ppt/slides/slide5.xml" Id="R0102163ad59e42f4" /><Relationship Type="http://schemas.openxmlformats.org/officeDocument/2006/relationships/slide" Target="/ppt/slides/slide6.xml" Id="Rf4fc07bd43384c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11cce6e5f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c259b40804afc" /><Relationship Type="http://schemas.openxmlformats.org/officeDocument/2006/relationships/theme" Target="/ppt/slideMasters/theme/theme1.xml" Id="R26c4f0ab8bf3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cc259b4080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e15eee7ef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7641b81ab4e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cdcfd57af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40fa2dbed48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32619da3f4d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629f804cb4b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NÆRINGS- OG NYTELSESMIDDELARBEIDERFORBUND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