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729dcce61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083083274f49c0"/>
  </p:sldMasterIdLst>
  <p:sldIdLst>
    <p:sldId xmlns:r="http://schemas.openxmlformats.org/officeDocument/2006/relationships" id="256" r:id="Re24507f167ad428e"/>
    <p:sldId xmlns:r="http://schemas.openxmlformats.org/officeDocument/2006/relationships" id="257" r:id="R8d4f2624527f4de2"/>
    <p:sldId xmlns:r="http://schemas.openxmlformats.org/officeDocument/2006/relationships" id="258" r:id="R30bea1c8642c4e7e"/>
    <p:sldId xmlns:r="http://schemas.openxmlformats.org/officeDocument/2006/relationships" id="259" r:id="R3dd8bb762a54454a"/>
    <p:sldId xmlns:r="http://schemas.openxmlformats.org/officeDocument/2006/relationships" id="260" r:id="R9705f3023a264c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083083274f49c0" /><Relationship Type="http://schemas.openxmlformats.org/officeDocument/2006/relationships/slide" Target="/ppt/slides/slide1.xml" Id="Re24507f167ad428e" /><Relationship Type="http://schemas.openxmlformats.org/officeDocument/2006/relationships/slide" Target="/ppt/slides/slide2.xml" Id="R8d4f2624527f4de2" /><Relationship Type="http://schemas.openxmlformats.org/officeDocument/2006/relationships/slide" Target="/ppt/slides/slide3.xml" Id="R30bea1c8642c4e7e" /><Relationship Type="http://schemas.openxmlformats.org/officeDocument/2006/relationships/slide" Target="/ppt/slides/slide4.xml" Id="R3dd8bb762a54454a" /><Relationship Type="http://schemas.openxmlformats.org/officeDocument/2006/relationships/slide" Target="/ppt/slides/slide5.xml" Id="R9705f3023a264c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952944221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2eb4e46384859" /><Relationship Type="http://schemas.openxmlformats.org/officeDocument/2006/relationships/theme" Target="/ppt/slideMasters/theme/theme1.xml" Id="R1b3de5ef8680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2eb4e4638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3865f0259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067ef8fcc43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00cc236db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084f8fbe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53b977d5d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PATH HOLDING AS</a:t>
            </a:r>
          </a:p>
        </p:txBody>
      </p:sp>
    </p:spTree>
  </p:cSld>
  <p:clrMapOvr>
    <a:masterClrMapping xmlns:a="http://schemas.openxmlformats.org/drawingml/2006/main"/>
  </p:clrMapOvr>
</p:sld>
</file>