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533f5fb40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f752f9be54a10"/>
  </p:sldMasterIdLst>
  <p:sldIdLst>
    <p:sldId xmlns:r="http://schemas.openxmlformats.org/officeDocument/2006/relationships" id="256" r:id="R71530392c0834180"/>
    <p:sldId xmlns:r="http://schemas.openxmlformats.org/officeDocument/2006/relationships" id="257" r:id="R22215335e9f34d94"/>
    <p:sldId xmlns:r="http://schemas.openxmlformats.org/officeDocument/2006/relationships" id="258" r:id="R969346ceccae40a9"/>
    <p:sldId xmlns:r="http://schemas.openxmlformats.org/officeDocument/2006/relationships" id="259" r:id="Red48dabec03e441a"/>
    <p:sldId xmlns:r="http://schemas.openxmlformats.org/officeDocument/2006/relationships" id="260" r:id="R8ce3f91ecb954857"/>
    <p:sldId xmlns:r="http://schemas.openxmlformats.org/officeDocument/2006/relationships" id="261" r:id="R20de5463afd74378"/>
    <p:sldId xmlns:r="http://schemas.openxmlformats.org/officeDocument/2006/relationships" id="262" r:id="Rf88623596ea5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f752f9be54a10" /><Relationship Type="http://schemas.openxmlformats.org/officeDocument/2006/relationships/slide" Target="/ppt/slides/slide1.xml" Id="R71530392c0834180" /><Relationship Type="http://schemas.openxmlformats.org/officeDocument/2006/relationships/slide" Target="/ppt/slides/slide2.xml" Id="R22215335e9f34d94" /><Relationship Type="http://schemas.openxmlformats.org/officeDocument/2006/relationships/slide" Target="/ppt/slides/slide3.xml" Id="R969346ceccae40a9" /><Relationship Type="http://schemas.openxmlformats.org/officeDocument/2006/relationships/slide" Target="/ppt/slides/slide4.xml" Id="Red48dabec03e441a" /><Relationship Type="http://schemas.openxmlformats.org/officeDocument/2006/relationships/slide" Target="/ppt/slides/slide5.xml" Id="R8ce3f91ecb954857" /><Relationship Type="http://schemas.openxmlformats.org/officeDocument/2006/relationships/slide" Target="/ppt/slides/slide6.xml" Id="R20de5463afd74378" /><Relationship Type="http://schemas.openxmlformats.org/officeDocument/2006/relationships/slide" Target="/ppt/slides/slide7.xml" Id="Rf88623596ea5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6f8970a74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71205d6fa408d" /><Relationship Type="http://schemas.openxmlformats.org/officeDocument/2006/relationships/theme" Target="/ppt/slideMasters/theme/theme1.xml" Id="Rd3c41cf706a8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71205d6fa40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44ac9c8045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9f13771c4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dc194c1e7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4042e88e2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29ff1b0d0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188ce9d29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9ccaf4550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TKS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49 613 828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13 553 587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62 119 001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BJØRN TYVOLD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18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anita@tks-bygg.no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