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a78b56eeab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db92ab24f1450d"/>
  </p:sldMasterIdLst>
  <p:sldIdLst>
    <p:sldId xmlns:r="http://schemas.openxmlformats.org/officeDocument/2006/relationships" id="256" r:id="Rb8b86780e3774305"/>
    <p:sldId xmlns:r="http://schemas.openxmlformats.org/officeDocument/2006/relationships" id="257" r:id="Rfd37cd23473941c0"/>
    <p:sldId xmlns:r="http://schemas.openxmlformats.org/officeDocument/2006/relationships" id="258" r:id="Rba4b7cd8b5ae4c09"/>
    <p:sldId xmlns:r="http://schemas.openxmlformats.org/officeDocument/2006/relationships" id="259" r:id="Red8ab7415f2140ae"/>
    <p:sldId xmlns:r="http://schemas.openxmlformats.org/officeDocument/2006/relationships" id="260" r:id="R236196e4d6aa41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b92ab24f1450d" /><Relationship Type="http://schemas.openxmlformats.org/officeDocument/2006/relationships/slide" Target="/ppt/slides/slide1.xml" Id="Rb8b86780e3774305" /><Relationship Type="http://schemas.openxmlformats.org/officeDocument/2006/relationships/slide" Target="/ppt/slides/slide2.xml" Id="Rfd37cd23473941c0" /><Relationship Type="http://schemas.openxmlformats.org/officeDocument/2006/relationships/slide" Target="/ppt/slides/slide3.xml" Id="Rba4b7cd8b5ae4c09" /><Relationship Type="http://schemas.openxmlformats.org/officeDocument/2006/relationships/slide" Target="/ppt/slides/slide4.xml" Id="Red8ab7415f2140ae" /><Relationship Type="http://schemas.openxmlformats.org/officeDocument/2006/relationships/slide" Target="/ppt/slides/slide5.xml" Id="R236196e4d6aa41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0baaac4b8f41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ec26dec5964db6" /><Relationship Type="http://schemas.openxmlformats.org/officeDocument/2006/relationships/theme" Target="/ppt/slideMasters/theme/theme1.xml" Id="R31e0f817e2ec47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ec26dec5964d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349cc4dc5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2613c63a443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1cfb5695242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cbd170edf41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ccb5efefc45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SENTRUM BOLIGUTLEIE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SENTRUM BOLIGUTLEIE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SENTRUM BOLIGUTLEIE AS</a:t>
            </a:r>
          </a:p>
        </p:txBody>
      </p:sp>
    </p:spTree>
  </p:cSld>
  <p:clrMapOvr>
    <a:masterClrMapping xmlns:a="http://schemas.openxmlformats.org/drawingml/2006/main"/>
  </p:clrMapOvr>
</p:sld>
</file>