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5f040df9d141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4c0a33669b4c5c"/>
  </p:sldMasterIdLst>
  <p:sldIdLst>
    <p:sldId xmlns:r="http://schemas.openxmlformats.org/officeDocument/2006/relationships" id="256" r:id="Rae4c7e0a1fa145fe"/>
    <p:sldId xmlns:r="http://schemas.openxmlformats.org/officeDocument/2006/relationships" id="257" r:id="Re5f96512f0d6402c"/>
    <p:sldId xmlns:r="http://schemas.openxmlformats.org/officeDocument/2006/relationships" id="258" r:id="Rbdabf77171cf4ea9"/>
    <p:sldId xmlns:r="http://schemas.openxmlformats.org/officeDocument/2006/relationships" id="259" r:id="R48b62d7f31a6436f"/>
    <p:sldId xmlns:r="http://schemas.openxmlformats.org/officeDocument/2006/relationships" id="260" r:id="R5ee7433c6ce7422f"/>
    <p:sldId xmlns:r="http://schemas.openxmlformats.org/officeDocument/2006/relationships" id="261" r:id="R1024cd6c36bf43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4c0a33669b4c5c" /><Relationship Type="http://schemas.openxmlformats.org/officeDocument/2006/relationships/slide" Target="/ppt/slides/slide1.xml" Id="Rae4c7e0a1fa145fe" /><Relationship Type="http://schemas.openxmlformats.org/officeDocument/2006/relationships/slide" Target="/ppt/slides/slide2.xml" Id="Re5f96512f0d6402c" /><Relationship Type="http://schemas.openxmlformats.org/officeDocument/2006/relationships/slide" Target="/ppt/slides/slide3.xml" Id="Rbdabf77171cf4ea9" /><Relationship Type="http://schemas.openxmlformats.org/officeDocument/2006/relationships/slide" Target="/ppt/slides/slide4.xml" Id="R48b62d7f31a6436f" /><Relationship Type="http://schemas.openxmlformats.org/officeDocument/2006/relationships/slide" Target="/ppt/slides/slide5.xml" Id="R5ee7433c6ce7422f" /><Relationship Type="http://schemas.openxmlformats.org/officeDocument/2006/relationships/slide" Target="/ppt/slides/slide6.xml" Id="R1024cd6c36bf43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a1bf78f1c4f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288884fcf4579" /><Relationship Type="http://schemas.openxmlformats.org/officeDocument/2006/relationships/theme" Target="/ppt/slideMasters/theme/theme1.xml" Id="Rcb6acb7f3fb04a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a288884fcf45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b7a198fed49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c067e799e4c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7972de039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6033993cd43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c5bfc874443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0d0f579db42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BOLIGUTLEIE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