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f2e574f0c40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09e07ac57d459a"/>
  </p:sldMasterIdLst>
  <p:sldIdLst>
    <p:sldId xmlns:r="http://schemas.openxmlformats.org/officeDocument/2006/relationships" id="256" r:id="Rbe9e724f2a0b4f0f"/>
    <p:sldId xmlns:r="http://schemas.openxmlformats.org/officeDocument/2006/relationships" id="257" r:id="Rf9e57922a09246d7"/>
    <p:sldId xmlns:r="http://schemas.openxmlformats.org/officeDocument/2006/relationships" id="258" r:id="Ra794b7e8711542b2"/>
    <p:sldId xmlns:r="http://schemas.openxmlformats.org/officeDocument/2006/relationships" id="259" r:id="Rce60690b4a5f4a8c"/>
    <p:sldId xmlns:r="http://schemas.openxmlformats.org/officeDocument/2006/relationships" id="260" r:id="Re95c637822d94e80"/>
    <p:sldId xmlns:r="http://schemas.openxmlformats.org/officeDocument/2006/relationships" id="261" r:id="R9bd4894d1aaf4e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9e07ac57d459a" /><Relationship Type="http://schemas.openxmlformats.org/officeDocument/2006/relationships/slide" Target="/ppt/slides/slide1.xml" Id="Rbe9e724f2a0b4f0f" /><Relationship Type="http://schemas.openxmlformats.org/officeDocument/2006/relationships/slide" Target="/ppt/slides/slide2.xml" Id="Rf9e57922a09246d7" /><Relationship Type="http://schemas.openxmlformats.org/officeDocument/2006/relationships/slide" Target="/ppt/slides/slide3.xml" Id="Ra794b7e8711542b2" /><Relationship Type="http://schemas.openxmlformats.org/officeDocument/2006/relationships/slide" Target="/ppt/slides/slide4.xml" Id="Rce60690b4a5f4a8c" /><Relationship Type="http://schemas.openxmlformats.org/officeDocument/2006/relationships/slide" Target="/ppt/slides/slide5.xml" Id="Re95c637822d94e80" /><Relationship Type="http://schemas.openxmlformats.org/officeDocument/2006/relationships/slide" Target="/ppt/slides/slide6.xml" Id="R9bd4894d1aaf4e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723ced040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93a436d1444c" /><Relationship Type="http://schemas.openxmlformats.org/officeDocument/2006/relationships/theme" Target="/ppt/slideMasters/theme/theme1.xml" Id="R7302dbd5c6f4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d93a436d144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ecf2605d545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99633912b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afac897a948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b1064a1f142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9687a57c41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bf8aa1389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JERNBANEFORBUND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+4723068353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njf@njf.no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971 074 345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JERNBANEFORBUND</a:t>
            </a:r>
          </a:p>
        </p:txBody>
      </p:sp>
    </p:spTree>
  </p:cSld>
  <p:clrMapOvr>
    <a:masterClrMapping xmlns:a="http://schemas.openxmlformats.org/drawingml/2006/main"/>
  </p:clrMapOvr>
</p:sld>
</file>