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36733b461b49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4e2d67c61b4f1e"/>
  </p:sldMasterIdLst>
  <p:sldIdLst>
    <p:sldId xmlns:r="http://schemas.openxmlformats.org/officeDocument/2006/relationships" id="256" r:id="R110897c1ddc84f6d"/>
    <p:sldId xmlns:r="http://schemas.openxmlformats.org/officeDocument/2006/relationships" id="257" r:id="Rfe6466873f3343ac"/>
    <p:sldId xmlns:r="http://schemas.openxmlformats.org/officeDocument/2006/relationships" id="258" r:id="R361f137b5e284507"/>
    <p:sldId xmlns:r="http://schemas.openxmlformats.org/officeDocument/2006/relationships" id="259" r:id="Rbd135b98a85f4e36"/>
    <p:sldId xmlns:r="http://schemas.openxmlformats.org/officeDocument/2006/relationships" id="260" r:id="Rba2d5c56a6254d25"/>
    <p:sldId xmlns:r="http://schemas.openxmlformats.org/officeDocument/2006/relationships" id="261" r:id="R7165a4a5c23e40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4e2d67c61b4f1e" /><Relationship Type="http://schemas.openxmlformats.org/officeDocument/2006/relationships/slide" Target="/ppt/slides/slide1.xml" Id="R110897c1ddc84f6d" /><Relationship Type="http://schemas.openxmlformats.org/officeDocument/2006/relationships/slide" Target="/ppt/slides/slide2.xml" Id="Rfe6466873f3343ac" /><Relationship Type="http://schemas.openxmlformats.org/officeDocument/2006/relationships/slide" Target="/ppt/slides/slide3.xml" Id="R361f137b5e284507" /><Relationship Type="http://schemas.openxmlformats.org/officeDocument/2006/relationships/slide" Target="/ppt/slides/slide4.xml" Id="Rbd135b98a85f4e36" /><Relationship Type="http://schemas.openxmlformats.org/officeDocument/2006/relationships/slide" Target="/ppt/slides/slide5.xml" Id="Rba2d5c56a6254d25" /><Relationship Type="http://schemas.openxmlformats.org/officeDocument/2006/relationships/slide" Target="/ppt/slides/slide6.xml" Id="R7165a4a5c23e40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42de86ccd94b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0c88c115c4e99" /><Relationship Type="http://schemas.openxmlformats.org/officeDocument/2006/relationships/theme" Target="/ppt/slideMasters/theme/theme1.xml" Id="Rcfd0848995c648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b0c88c115c4e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f30aab1f54e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679132e7344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b5d2e439149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dfb837e184d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91acc3c6749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1e2bf41d448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LANDSORGANISASJONEN I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LANDSORGANISASJONEN I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936 838 020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−48 133 887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292 242 072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6 632 951 247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6 867 315 956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10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971 074 337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