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aee745b9f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988003c7e14b79"/>
  </p:sldMasterIdLst>
  <p:sldIdLst>
    <p:sldId xmlns:r="http://schemas.openxmlformats.org/officeDocument/2006/relationships" id="256" r:id="R6ae98ebf5cc1475a"/>
    <p:sldId xmlns:r="http://schemas.openxmlformats.org/officeDocument/2006/relationships" id="257" r:id="R32ba0764dfe24a9c"/>
    <p:sldId xmlns:r="http://schemas.openxmlformats.org/officeDocument/2006/relationships" id="258" r:id="Rb05afa7fa59c482c"/>
    <p:sldId xmlns:r="http://schemas.openxmlformats.org/officeDocument/2006/relationships" id="259" r:id="R7d454e6d23ee4e99"/>
    <p:sldId xmlns:r="http://schemas.openxmlformats.org/officeDocument/2006/relationships" id="260" r:id="R9cc1f08e4c8349df"/>
    <p:sldId xmlns:r="http://schemas.openxmlformats.org/officeDocument/2006/relationships" id="261" r:id="Rf637edbe13bc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88003c7e14b79" /><Relationship Type="http://schemas.openxmlformats.org/officeDocument/2006/relationships/slide" Target="/ppt/slides/slide1.xml" Id="R6ae98ebf5cc1475a" /><Relationship Type="http://schemas.openxmlformats.org/officeDocument/2006/relationships/slide" Target="/ppt/slides/slide2.xml" Id="R32ba0764dfe24a9c" /><Relationship Type="http://schemas.openxmlformats.org/officeDocument/2006/relationships/slide" Target="/ppt/slides/slide3.xml" Id="Rb05afa7fa59c482c" /><Relationship Type="http://schemas.openxmlformats.org/officeDocument/2006/relationships/slide" Target="/ppt/slides/slide4.xml" Id="R7d454e6d23ee4e99" /><Relationship Type="http://schemas.openxmlformats.org/officeDocument/2006/relationships/slide" Target="/ppt/slides/slide5.xml" Id="R9cc1f08e4c8349df" /><Relationship Type="http://schemas.openxmlformats.org/officeDocument/2006/relationships/slide" Target="/ppt/slides/slide6.xml" Id="Rf637edbe13bc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8ff0d5ab3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be300e7d74a81" /><Relationship Type="http://schemas.openxmlformats.org/officeDocument/2006/relationships/theme" Target="/ppt/slideMasters/theme/theme1.xml" Id="R4bef9bd69706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be300e7d7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e4622fb8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309288fb47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4780bf6ac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51b887b59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b8cfe710348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93f2b31f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LANDSORGANISASJONEN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1 091 603 000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6 659 899 000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6 984 588 000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