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349452cba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54b641af54244"/>
  </p:sldMasterIdLst>
  <p:sldIdLst>
    <p:sldId xmlns:r="http://schemas.openxmlformats.org/officeDocument/2006/relationships" id="256" r:id="R63eeb8313ef5445d"/>
    <p:sldId xmlns:r="http://schemas.openxmlformats.org/officeDocument/2006/relationships" id="257" r:id="Recffe069b29a42d9"/>
    <p:sldId xmlns:r="http://schemas.openxmlformats.org/officeDocument/2006/relationships" id="258" r:id="R5ca430f8098b4d10"/>
    <p:sldId xmlns:r="http://schemas.openxmlformats.org/officeDocument/2006/relationships" id="259" r:id="R58c64c6ade484c32"/>
    <p:sldId xmlns:r="http://schemas.openxmlformats.org/officeDocument/2006/relationships" id="260" r:id="Ra660992d30b04949"/>
    <p:sldId xmlns:r="http://schemas.openxmlformats.org/officeDocument/2006/relationships" id="261" r:id="Rb5aecad9cae9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54b641af54244" /><Relationship Type="http://schemas.openxmlformats.org/officeDocument/2006/relationships/slide" Target="/ppt/slides/slide1.xml" Id="R63eeb8313ef5445d" /><Relationship Type="http://schemas.openxmlformats.org/officeDocument/2006/relationships/slide" Target="/ppt/slides/slide2.xml" Id="Recffe069b29a42d9" /><Relationship Type="http://schemas.openxmlformats.org/officeDocument/2006/relationships/slide" Target="/ppt/slides/slide3.xml" Id="R5ca430f8098b4d10" /><Relationship Type="http://schemas.openxmlformats.org/officeDocument/2006/relationships/slide" Target="/ppt/slides/slide4.xml" Id="R58c64c6ade484c32" /><Relationship Type="http://schemas.openxmlformats.org/officeDocument/2006/relationships/slide" Target="/ppt/slides/slide5.xml" Id="Ra660992d30b04949" /><Relationship Type="http://schemas.openxmlformats.org/officeDocument/2006/relationships/slide" Target="/ppt/slides/slide6.xml" Id="Rb5aecad9cae9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86792d853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e940621e44b3d" /><Relationship Type="http://schemas.openxmlformats.org/officeDocument/2006/relationships/theme" Target="/ppt/slideMasters/theme/theme1.xml" Id="Rd1dcca62b22b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e940621e4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c60fced1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5cc4d640e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2ba01789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98dfd1fcc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c4223d72b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032fc118e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