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9952821ede343c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dc2b9b560e4af6"/>
  </p:sldMasterIdLst>
  <p:sldIdLst>
    <p:sldId xmlns:r="http://schemas.openxmlformats.org/officeDocument/2006/relationships" id="256" r:id="R2b918b3416874efa"/>
    <p:sldId xmlns:r="http://schemas.openxmlformats.org/officeDocument/2006/relationships" id="257" r:id="Re0aa4285f3ba481d"/>
    <p:sldId xmlns:r="http://schemas.openxmlformats.org/officeDocument/2006/relationships" id="258" r:id="Rd6509c2d68704289"/>
    <p:sldId xmlns:r="http://schemas.openxmlformats.org/officeDocument/2006/relationships" id="259" r:id="R54619d32aa3a4b2a"/>
    <p:sldId xmlns:r="http://schemas.openxmlformats.org/officeDocument/2006/relationships" id="260" r:id="Rdaecba70074d4384"/>
    <p:sldId xmlns:r="http://schemas.openxmlformats.org/officeDocument/2006/relationships" id="261" r:id="Rde87e7f689404e0f"/>
    <p:sldId xmlns:r="http://schemas.openxmlformats.org/officeDocument/2006/relationships" id="262" r:id="R353751e1dfa54cf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dc2b9b560e4af6" /><Relationship Type="http://schemas.openxmlformats.org/officeDocument/2006/relationships/slide" Target="/ppt/slides/slide1.xml" Id="R2b918b3416874efa" /><Relationship Type="http://schemas.openxmlformats.org/officeDocument/2006/relationships/slide" Target="/ppt/slides/slide2.xml" Id="Re0aa4285f3ba481d" /><Relationship Type="http://schemas.openxmlformats.org/officeDocument/2006/relationships/slide" Target="/ppt/slides/slide3.xml" Id="Rd6509c2d68704289" /><Relationship Type="http://schemas.openxmlformats.org/officeDocument/2006/relationships/slide" Target="/ppt/slides/slide4.xml" Id="R54619d32aa3a4b2a" /><Relationship Type="http://schemas.openxmlformats.org/officeDocument/2006/relationships/slide" Target="/ppt/slides/slide5.xml" Id="Rdaecba70074d4384" /><Relationship Type="http://schemas.openxmlformats.org/officeDocument/2006/relationships/slide" Target="/ppt/slides/slide6.xml" Id="Rde87e7f689404e0f" /><Relationship Type="http://schemas.openxmlformats.org/officeDocument/2006/relationships/slide" Target="/ppt/slides/slide7.xml" Id="R353751e1dfa54cf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738be66a9242b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328623d9fd417a" /><Relationship Type="http://schemas.openxmlformats.org/officeDocument/2006/relationships/theme" Target="/ppt/slideMasters/theme/theme1.xml" Id="Rb54910f0933b43c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0328623d9fd417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24735e427541c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34bfc5f47e43d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c290ff285f466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e0a3a95dfa40e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591183a42d4a4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07fc4b54ea43d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c85bc4a6a74af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SKÅNLAND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SKÅNLAND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SKÅNLAND EIENDOM AS ble etablert [år] og holder til i Evenskjer.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SKÅNLAND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SKÅNLAND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SKÅNLAND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187 063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−89 553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−40 973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1 308 752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1 442 054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SKÅNLAND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ROLF ARNE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SKÅNLAND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9440 Evenskjer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971 066 849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SKÅNLAND EIENDOM AS</a:t>
            </a:r>
          </a:p>
        </p:txBody>
      </p:sp>
    </p:spTree>
  </p:cSld>
  <p:clrMapOvr>
    <a:masterClrMapping xmlns:a="http://schemas.openxmlformats.org/drawingml/2006/main"/>
  </p:clrMapOvr>
</p:sld>
</file>