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69bd2bc97041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9ee5a48751445d"/>
  </p:sldMasterIdLst>
  <p:sldIdLst>
    <p:sldId xmlns:r="http://schemas.openxmlformats.org/officeDocument/2006/relationships" id="256" r:id="R23d663e5f9514c47"/>
    <p:sldId xmlns:r="http://schemas.openxmlformats.org/officeDocument/2006/relationships" id="257" r:id="R4039298586a24804"/>
    <p:sldId xmlns:r="http://schemas.openxmlformats.org/officeDocument/2006/relationships" id="258" r:id="R598fc6d079144c39"/>
    <p:sldId xmlns:r="http://schemas.openxmlformats.org/officeDocument/2006/relationships" id="259" r:id="Ra16779665f3e4b33"/>
    <p:sldId xmlns:r="http://schemas.openxmlformats.org/officeDocument/2006/relationships" id="260" r:id="R5b4f6959e2dc451a"/>
    <p:sldId xmlns:r="http://schemas.openxmlformats.org/officeDocument/2006/relationships" id="261" r:id="R5cbd4a4c9f5343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9ee5a48751445d" /><Relationship Type="http://schemas.openxmlformats.org/officeDocument/2006/relationships/slide" Target="/ppt/slides/slide1.xml" Id="R23d663e5f9514c47" /><Relationship Type="http://schemas.openxmlformats.org/officeDocument/2006/relationships/slide" Target="/ppt/slides/slide2.xml" Id="R4039298586a24804" /><Relationship Type="http://schemas.openxmlformats.org/officeDocument/2006/relationships/slide" Target="/ppt/slides/slide3.xml" Id="R598fc6d079144c39" /><Relationship Type="http://schemas.openxmlformats.org/officeDocument/2006/relationships/slide" Target="/ppt/slides/slide4.xml" Id="Ra16779665f3e4b33" /><Relationship Type="http://schemas.openxmlformats.org/officeDocument/2006/relationships/slide" Target="/ppt/slides/slide5.xml" Id="R5b4f6959e2dc451a" /><Relationship Type="http://schemas.openxmlformats.org/officeDocument/2006/relationships/slide" Target="/ppt/slides/slide6.xml" Id="R5cbd4a4c9f5343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005d7ed88a41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c57f3d7c4a492d" /><Relationship Type="http://schemas.openxmlformats.org/officeDocument/2006/relationships/theme" Target="/ppt/slideMasters/theme/theme1.xml" Id="R84071ee699fc4b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c57f3d7c4a49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8d34b777448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29f70af56b48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46ca634af348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c6adcc830549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6ce676f9a44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5a3332fdda46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LOKOMOTIVFØRERFORBUND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LOKOMOTIVFØRERFORBUND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LOKOMOTIVFØRERFORBUND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LOKOMOTIVFØRERFORBUND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LOKOMOTIVFØRERFORBUND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LOKOMOTIVFØRERFORBUND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18 167 136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1 369 577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1 894 516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31 732 656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36 749 123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LOKOMOTIVFØRERFORBUND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Svingen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30 21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nlf@lokmann.no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971 056 541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LOKOMOTIVFØRERFORBUND</a:t>
            </a:r>
          </a:p>
        </p:txBody>
      </p:sp>
    </p:spTree>
  </p:cSld>
  <p:clrMapOvr>
    <a:masterClrMapping xmlns:a="http://schemas.openxmlformats.org/drawingml/2006/main"/>
  </p:clrMapOvr>
</p:sld>
</file>