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93b0d30a9cf4c5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2cb91e0076f4c4a"/>
  </p:sldMasterIdLst>
  <p:sldIdLst>
    <p:sldId xmlns:r="http://schemas.openxmlformats.org/officeDocument/2006/relationships" id="256" r:id="R1e0af7f81e1440d3"/>
    <p:sldId xmlns:r="http://schemas.openxmlformats.org/officeDocument/2006/relationships" id="257" r:id="R4cd0acacbb8c495d"/>
    <p:sldId xmlns:r="http://schemas.openxmlformats.org/officeDocument/2006/relationships" id="258" r:id="Rb7836407b65043e0"/>
    <p:sldId xmlns:r="http://schemas.openxmlformats.org/officeDocument/2006/relationships" id="259" r:id="R2e41cc5a1a344e35"/>
    <p:sldId xmlns:r="http://schemas.openxmlformats.org/officeDocument/2006/relationships" id="260" r:id="R9a0f19f6e33e402c"/>
    <p:sldId xmlns:r="http://schemas.openxmlformats.org/officeDocument/2006/relationships" id="261" r:id="Rd803c6d93976418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2cb91e0076f4c4a" /><Relationship Type="http://schemas.openxmlformats.org/officeDocument/2006/relationships/slide" Target="/ppt/slides/slide1.xml" Id="R1e0af7f81e1440d3" /><Relationship Type="http://schemas.openxmlformats.org/officeDocument/2006/relationships/slide" Target="/ppt/slides/slide2.xml" Id="R4cd0acacbb8c495d" /><Relationship Type="http://schemas.openxmlformats.org/officeDocument/2006/relationships/slide" Target="/ppt/slides/slide3.xml" Id="Rb7836407b65043e0" /><Relationship Type="http://schemas.openxmlformats.org/officeDocument/2006/relationships/slide" Target="/ppt/slides/slide4.xml" Id="R2e41cc5a1a344e35" /><Relationship Type="http://schemas.openxmlformats.org/officeDocument/2006/relationships/slide" Target="/ppt/slides/slide5.xml" Id="R9a0f19f6e33e402c" /><Relationship Type="http://schemas.openxmlformats.org/officeDocument/2006/relationships/slide" Target="/ppt/slides/slide6.xml" Id="Rd803c6d93976418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14c89381a044e6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60b309577e4657" /><Relationship Type="http://schemas.openxmlformats.org/officeDocument/2006/relationships/theme" Target="/ppt/slideMasters/theme/theme1.xml" Id="R98f201e136784c7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060b309577e465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45554e651e4cb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13995c7e904dd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650da4d8d64c5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94f4fd8e474dd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7c1f3cd59a421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074bc7268b4ae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NORSK LOKOMOTIVFØRERFORBUND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LOKOMOTIVFØRERFORBUND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LOKOMOTIVFØRERFORBUND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LOKOMOTIVFØRERFORBUND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LOKOMOTIVFØRERFORBUND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LOKOMOTIVFØRERFORBUND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Svingen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0196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23 30 21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nlf@lokmann.no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971 056 541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LOKOMOTIVFØRERFORBUND</a:t>
            </a:r>
          </a:p>
        </p:txBody>
      </p:sp>
    </p:spTree>
  </p:cSld>
  <p:clrMapOvr>
    <a:masterClrMapping xmlns:a="http://schemas.openxmlformats.org/drawingml/2006/main"/>
  </p:clrMapOvr>
</p:sld>
</file>